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72" r:id="rId4"/>
    <p:sldId id="273" r:id="rId5"/>
    <p:sldId id="315" r:id="rId6"/>
    <p:sldId id="316" r:id="rId7"/>
    <p:sldId id="311" r:id="rId8"/>
    <p:sldId id="276" r:id="rId9"/>
    <p:sldId id="280" r:id="rId10"/>
    <p:sldId id="305" r:id="rId11"/>
    <p:sldId id="289" r:id="rId12"/>
    <p:sldId id="296" r:id="rId13"/>
    <p:sldId id="297" r:id="rId14"/>
    <p:sldId id="291" r:id="rId15"/>
    <p:sldId id="292" r:id="rId16"/>
    <p:sldId id="294" r:id="rId17"/>
    <p:sldId id="258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59" r:id="rId26"/>
    <p:sldId id="312" r:id="rId27"/>
    <p:sldId id="313" r:id="rId28"/>
    <p:sldId id="267" r:id="rId29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79" d="100"/>
          <a:sy n="79" d="100"/>
        </p:scale>
        <p:origin x="15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4E14F-FB0C-4882-A509-5B2935B3549A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694C8C70-6763-4F08-9D2B-C7DDE262DBAE}">
      <dgm:prSet phldrT="[Texte]" custT="1"/>
      <dgm:spPr/>
      <dgm:t>
        <a:bodyPr/>
        <a:lstStyle/>
        <a:p>
          <a:r>
            <a:rPr lang="fr-FR" sz="1600" dirty="0">
              <a:latin typeface="Bahnschrift SemiBold" pitchFamily="34" charset="0"/>
            </a:rPr>
            <a:t>Favoriser 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l’épanouissement</a:t>
          </a:r>
          <a:r>
            <a:rPr lang="fr-FR" sz="1600" dirty="0">
              <a:solidFill>
                <a:schemeClr val="tx1"/>
              </a:solidFill>
              <a:latin typeface="Bahnschrift SemiBold" pitchFamily="34" charset="0"/>
            </a:rPr>
            <a:t> </a:t>
          </a:r>
          <a:r>
            <a:rPr lang="fr-FR" sz="1600" dirty="0">
              <a:latin typeface="Bahnschrift SemiBold" pitchFamily="34" charset="0"/>
            </a:rPr>
            <a:t>de l’enfant</a:t>
          </a:r>
        </a:p>
      </dgm:t>
    </dgm:pt>
    <dgm:pt modelId="{2941AC9C-7557-409E-8046-7AD37CCD37C9}" type="parTrans" cxnId="{992CBD31-F8DF-4EC9-A874-FEB2A4EBED6F}">
      <dgm:prSet/>
      <dgm:spPr/>
      <dgm:t>
        <a:bodyPr/>
        <a:lstStyle/>
        <a:p>
          <a:endParaRPr lang="fr-FR"/>
        </a:p>
      </dgm:t>
    </dgm:pt>
    <dgm:pt modelId="{01FA4483-9285-41A6-8580-E661D4D4D520}" type="sibTrans" cxnId="{992CBD31-F8DF-4EC9-A874-FEB2A4EBED6F}">
      <dgm:prSet/>
      <dgm:spPr/>
      <dgm:t>
        <a:bodyPr/>
        <a:lstStyle/>
        <a:p>
          <a:endParaRPr lang="fr-FR"/>
        </a:p>
      </dgm:t>
    </dgm:pt>
    <dgm:pt modelId="{2B417234-9992-4716-8855-D91CCDD375F7}">
      <dgm:prSet phldrT="[Texte]" custT="1"/>
      <dgm:spPr/>
      <dgm:t>
        <a:bodyPr/>
        <a:lstStyle/>
        <a:p>
          <a:r>
            <a:rPr lang="fr-FR" sz="1600" b="1" dirty="0">
              <a:latin typeface="Bahnschrift SemiBold" pitchFamily="34" charset="0"/>
            </a:rPr>
            <a:t>Participer à l’épanouissement de la 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relation parents-enfants </a:t>
          </a:r>
          <a:r>
            <a:rPr lang="fr-FR" sz="1600" b="1" dirty="0">
              <a:latin typeface="Bahnschrift SemiBold" pitchFamily="34" charset="0"/>
            </a:rPr>
            <a:t>à travers des moments de complicité en famille</a:t>
          </a:r>
          <a:endParaRPr lang="fr-FR" sz="1600" dirty="0">
            <a:latin typeface="Bahnschrift SemiBold" pitchFamily="34" charset="0"/>
          </a:endParaRPr>
        </a:p>
      </dgm:t>
    </dgm:pt>
    <dgm:pt modelId="{547867D6-A6EB-44F8-B98E-6BD6FDD3B7C3}" type="parTrans" cxnId="{56DE0006-3EE4-41BF-8F2B-A454768BCC38}">
      <dgm:prSet/>
      <dgm:spPr/>
      <dgm:t>
        <a:bodyPr/>
        <a:lstStyle/>
        <a:p>
          <a:endParaRPr lang="fr-FR"/>
        </a:p>
      </dgm:t>
    </dgm:pt>
    <dgm:pt modelId="{EA655DA9-1077-4D6F-8F5B-1468CBDE554E}" type="sibTrans" cxnId="{56DE0006-3EE4-41BF-8F2B-A454768BCC38}">
      <dgm:prSet/>
      <dgm:spPr/>
      <dgm:t>
        <a:bodyPr/>
        <a:lstStyle/>
        <a:p>
          <a:endParaRPr lang="fr-FR"/>
        </a:p>
      </dgm:t>
    </dgm:pt>
    <dgm:pt modelId="{050EFBB9-0747-4C8A-AA92-6FAD3A449C9F}">
      <dgm:prSet phldrT="[Texte]" custT="1"/>
      <dgm:spPr/>
      <dgm:t>
        <a:bodyPr/>
        <a:lstStyle/>
        <a:p>
          <a:r>
            <a:rPr lang="fr-FR" sz="1600" b="1" dirty="0">
              <a:latin typeface="Bahnschrift SemiBold" pitchFamily="34" charset="0"/>
            </a:rPr>
            <a:t>Favoriser la participation des usagers en tant qu’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acteurs</a:t>
          </a:r>
          <a:r>
            <a:rPr lang="fr-FR" sz="1600" b="1" dirty="0">
              <a:latin typeface="Bahnschrift SemiBold" pitchFamily="34" charset="0"/>
            </a:rPr>
            <a:t> du lieu et détenteurs de savoirs</a:t>
          </a:r>
          <a:endParaRPr lang="fr-FR" sz="1600" dirty="0">
            <a:latin typeface="Bahnschrift SemiBold" pitchFamily="34" charset="0"/>
          </a:endParaRPr>
        </a:p>
      </dgm:t>
    </dgm:pt>
    <dgm:pt modelId="{E30B9826-A7C0-4BB0-817A-1D46A41A5A7F}" type="parTrans" cxnId="{6201C194-3200-4833-B57F-C61B2BE79B94}">
      <dgm:prSet/>
      <dgm:spPr/>
      <dgm:t>
        <a:bodyPr/>
        <a:lstStyle/>
        <a:p>
          <a:endParaRPr lang="fr-FR"/>
        </a:p>
      </dgm:t>
    </dgm:pt>
    <dgm:pt modelId="{71172A35-FD56-4EEB-894F-2E749A65898E}" type="sibTrans" cxnId="{6201C194-3200-4833-B57F-C61B2BE79B94}">
      <dgm:prSet/>
      <dgm:spPr/>
      <dgm:t>
        <a:bodyPr/>
        <a:lstStyle/>
        <a:p>
          <a:endParaRPr lang="fr-FR"/>
        </a:p>
      </dgm:t>
    </dgm:pt>
    <dgm:pt modelId="{9EF408F8-D0F0-484A-8A58-ADD05B70DE1F}">
      <dgm:prSet phldrT="[Texte]" custT="1"/>
      <dgm:spPr/>
      <dgm:t>
        <a:bodyPr/>
        <a:lstStyle/>
        <a:p>
          <a:r>
            <a:rPr lang="fr-FR" sz="1600" b="1" dirty="0">
              <a:latin typeface="Bahnschrift SemiBold" pitchFamily="34" charset="0"/>
            </a:rPr>
            <a:t>Encourager la 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mixité </a:t>
          </a:r>
          <a:r>
            <a:rPr lang="fr-FR" sz="1600" b="1" dirty="0">
              <a:latin typeface="Bahnschrift SemiBold" pitchFamily="34" charset="0"/>
            </a:rPr>
            <a:t>sociale, culturelle et intergénérationnelle</a:t>
          </a:r>
          <a:endParaRPr lang="fr-FR" sz="1600" dirty="0">
            <a:latin typeface="Bahnschrift SemiBold" pitchFamily="34" charset="0"/>
          </a:endParaRPr>
        </a:p>
      </dgm:t>
    </dgm:pt>
    <dgm:pt modelId="{D309B1B2-FA20-40BA-B2A5-9754501CACD9}" type="parTrans" cxnId="{54C259E1-4EE8-4D0F-9290-3BABD90D9BA7}">
      <dgm:prSet/>
      <dgm:spPr/>
      <dgm:t>
        <a:bodyPr/>
        <a:lstStyle/>
        <a:p>
          <a:endParaRPr lang="fr-FR"/>
        </a:p>
      </dgm:t>
    </dgm:pt>
    <dgm:pt modelId="{A9090B6F-E6F2-4588-8C7D-86A7305687F4}" type="sibTrans" cxnId="{54C259E1-4EE8-4D0F-9290-3BABD90D9BA7}">
      <dgm:prSet/>
      <dgm:spPr/>
      <dgm:t>
        <a:bodyPr/>
        <a:lstStyle/>
        <a:p>
          <a:endParaRPr lang="fr-FR"/>
        </a:p>
      </dgm:t>
    </dgm:pt>
    <dgm:pt modelId="{89E7C51A-8EBF-47A0-87D9-B48A7AF4138B}">
      <dgm:prSet phldrT="[Texte]" custT="1"/>
      <dgm:spPr/>
      <dgm:t>
        <a:bodyPr/>
        <a:lstStyle/>
        <a:p>
          <a:r>
            <a:rPr lang="fr-FR" sz="1600" b="1" dirty="0">
              <a:latin typeface="Bahnschrift SemiBold" pitchFamily="34" charset="0"/>
            </a:rPr>
            <a:t>Transmettre des valeurs de 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solidarité</a:t>
          </a:r>
          <a:r>
            <a:rPr lang="fr-FR" sz="1600" b="1" dirty="0">
              <a:latin typeface="Bahnschrift SemiBold" pitchFamily="34" charset="0"/>
            </a:rPr>
            <a:t> et d’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ouverture sur le monde</a:t>
          </a:r>
          <a:endParaRPr lang="fr-FR" sz="1600" dirty="0">
            <a:solidFill>
              <a:schemeClr val="tx1"/>
            </a:solidFill>
            <a:latin typeface="Bahnschrift SemiBold" pitchFamily="34" charset="0"/>
          </a:endParaRPr>
        </a:p>
      </dgm:t>
    </dgm:pt>
    <dgm:pt modelId="{6BAE37D2-DEF5-429A-88BA-A6812DB66DC5}" type="parTrans" cxnId="{9314DFFA-FD18-4EC8-9858-1C18360F5BFA}">
      <dgm:prSet/>
      <dgm:spPr/>
      <dgm:t>
        <a:bodyPr/>
        <a:lstStyle/>
        <a:p>
          <a:endParaRPr lang="fr-FR"/>
        </a:p>
      </dgm:t>
    </dgm:pt>
    <dgm:pt modelId="{0BDB2DB9-44B0-4E8D-BC9B-2527B7AD17A0}" type="sibTrans" cxnId="{9314DFFA-FD18-4EC8-9858-1C18360F5BFA}">
      <dgm:prSet/>
      <dgm:spPr/>
      <dgm:t>
        <a:bodyPr/>
        <a:lstStyle/>
        <a:p>
          <a:endParaRPr lang="fr-FR"/>
        </a:p>
      </dgm:t>
    </dgm:pt>
    <dgm:pt modelId="{BB15D847-05C5-4301-9C5A-C99BDBC05D9F}">
      <dgm:prSet custT="1"/>
      <dgm:spPr/>
      <dgm:t>
        <a:bodyPr/>
        <a:lstStyle/>
        <a:p>
          <a:r>
            <a:rPr lang="fr-FR" sz="1600" b="1" dirty="0">
              <a:latin typeface="Bahnschrift SemiBold" pitchFamily="34" charset="0"/>
            </a:rPr>
            <a:t>Rompre l’isolement des familles et créer du </a:t>
          </a:r>
          <a:r>
            <a:rPr lang="fr-FR" sz="1600" b="1" dirty="0">
              <a:solidFill>
                <a:schemeClr val="tx1"/>
              </a:solidFill>
              <a:latin typeface="Bahnschrift SemiBold" pitchFamily="34" charset="0"/>
            </a:rPr>
            <a:t>lien</a:t>
          </a:r>
          <a:r>
            <a:rPr lang="fr-FR" sz="1600" b="1" dirty="0">
              <a:latin typeface="Bahnschrift SemiBold" pitchFamily="34" charset="0"/>
            </a:rPr>
            <a:t> dans le café</a:t>
          </a:r>
        </a:p>
      </dgm:t>
    </dgm:pt>
    <dgm:pt modelId="{25CFF2ED-1F43-4521-9873-626E042EF8F0}" type="parTrans" cxnId="{2003E6AA-6A43-401D-A30A-B55D838CC956}">
      <dgm:prSet/>
      <dgm:spPr/>
      <dgm:t>
        <a:bodyPr/>
        <a:lstStyle/>
        <a:p>
          <a:endParaRPr lang="fr-FR"/>
        </a:p>
      </dgm:t>
    </dgm:pt>
    <dgm:pt modelId="{4ABC0015-7247-4328-951D-B654A6AD8ECB}" type="sibTrans" cxnId="{2003E6AA-6A43-401D-A30A-B55D838CC956}">
      <dgm:prSet/>
      <dgm:spPr/>
      <dgm:t>
        <a:bodyPr/>
        <a:lstStyle/>
        <a:p>
          <a:endParaRPr lang="fr-FR"/>
        </a:p>
      </dgm:t>
    </dgm:pt>
    <dgm:pt modelId="{17BB8285-CE04-43F3-95B9-82838A960C01}" type="pres">
      <dgm:prSet presAssocID="{5434E14F-FB0C-4882-A509-5B2935B3549A}" presName="cycle" presStyleCnt="0">
        <dgm:presLayoutVars>
          <dgm:dir/>
          <dgm:resizeHandles val="exact"/>
        </dgm:presLayoutVars>
      </dgm:prSet>
      <dgm:spPr/>
    </dgm:pt>
    <dgm:pt modelId="{A7C73D02-221B-4DA5-8C28-E8AB44409351}" type="pres">
      <dgm:prSet presAssocID="{694C8C70-6763-4F08-9D2B-C7DDE262DBAE}" presName="node" presStyleLbl="node1" presStyleIdx="0" presStyleCnt="6" custScaleX="140798" custScaleY="106388" custRadScaleRad="103455" custRadScaleInc="-3197">
        <dgm:presLayoutVars>
          <dgm:bulletEnabled val="1"/>
        </dgm:presLayoutVars>
      </dgm:prSet>
      <dgm:spPr/>
    </dgm:pt>
    <dgm:pt modelId="{945DE903-04F2-4A8A-ADCD-5CAF7005D7D4}" type="pres">
      <dgm:prSet presAssocID="{694C8C70-6763-4F08-9D2B-C7DDE262DBAE}" presName="spNode" presStyleCnt="0"/>
      <dgm:spPr/>
    </dgm:pt>
    <dgm:pt modelId="{86D4E6A8-C8B6-48CA-834B-D6285B114025}" type="pres">
      <dgm:prSet presAssocID="{01FA4483-9285-41A6-8580-E661D4D4D520}" presName="sibTrans" presStyleLbl="sibTrans1D1" presStyleIdx="0" presStyleCnt="6"/>
      <dgm:spPr/>
    </dgm:pt>
    <dgm:pt modelId="{21EEF2CB-C92E-4AEA-AA0C-CB3983AB328B}" type="pres">
      <dgm:prSet presAssocID="{2B417234-9992-4716-8855-D91CCDD375F7}" presName="node" presStyleLbl="node1" presStyleIdx="1" presStyleCnt="6" custScaleX="159770" custScaleY="147460" custRadScaleRad="101741" custRadScaleInc="21972">
        <dgm:presLayoutVars>
          <dgm:bulletEnabled val="1"/>
        </dgm:presLayoutVars>
      </dgm:prSet>
      <dgm:spPr/>
    </dgm:pt>
    <dgm:pt modelId="{75265F16-529C-4972-B387-6F278922212E}" type="pres">
      <dgm:prSet presAssocID="{2B417234-9992-4716-8855-D91CCDD375F7}" presName="spNode" presStyleCnt="0"/>
      <dgm:spPr/>
    </dgm:pt>
    <dgm:pt modelId="{7E0D5BBD-46F5-4CA6-8FEA-32F0011C6A52}" type="pres">
      <dgm:prSet presAssocID="{EA655DA9-1077-4D6F-8F5B-1468CBDE554E}" presName="sibTrans" presStyleLbl="sibTrans1D1" presStyleIdx="1" presStyleCnt="6"/>
      <dgm:spPr/>
    </dgm:pt>
    <dgm:pt modelId="{373C197A-0302-4F45-86BC-6A87454E5CD4}" type="pres">
      <dgm:prSet presAssocID="{050EFBB9-0747-4C8A-AA92-6FAD3A449C9F}" presName="node" presStyleLbl="node1" presStyleIdx="2" presStyleCnt="6" custScaleX="157376" custScaleY="140241" custRadScaleRad="103136" custRadScaleInc="-53277">
        <dgm:presLayoutVars>
          <dgm:bulletEnabled val="1"/>
        </dgm:presLayoutVars>
      </dgm:prSet>
      <dgm:spPr/>
    </dgm:pt>
    <dgm:pt modelId="{FD01A079-1A7D-4CF6-8390-FC3B2D89F493}" type="pres">
      <dgm:prSet presAssocID="{050EFBB9-0747-4C8A-AA92-6FAD3A449C9F}" presName="spNode" presStyleCnt="0"/>
      <dgm:spPr/>
    </dgm:pt>
    <dgm:pt modelId="{C3B86738-EF9A-4ECC-887C-9F39018A4422}" type="pres">
      <dgm:prSet presAssocID="{71172A35-FD56-4EEB-894F-2E749A65898E}" presName="sibTrans" presStyleLbl="sibTrans1D1" presStyleIdx="2" presStyleCnt="6"/>
      <dgm:spPr/>
    </dgm:pt>
    <dgm:pt modelId="{E833578F-34F9-4BD2-B412-C314A54D968A}" type="pres">
      <dgm:prSet presAssocID="{9EF408F8-D0F0-484A-8A58-ADD05B70DE1F}" presName="node" presStyleLbl="node1" presStyleIdx="3" presStyleCnt="6" custScaleX="160579" custScaleY="121675" custRadScaleRad="100489" custRadScaleInc="-36278">
        <dgm:presLayoutVars>
          <dgm:bulletEnabled val="1"/>
        </dgm:presLayoutVars>
      </dgm:prSet>
      <dgm:spPr/>
    </dgm:pt>
    <dgm:pt modelId="{A1CC10C7-076B-43A9-A310-C90B428C0349}" type="pres">
      <dgm:prSet presAssocID="{9EF408F8-D0F0-484A-8A58-ADD05B70DE1F}" presName="spNode" presStyleCnt="0"/>
      <dgm:spPr/>
    </dgm:pt>
    <dgm:pt modelId="{54A862C5-9644-42C1-B021-8DC9EFDE8345}" type="pres">
      <dgm:prSet presAssocID="{A9090B6F-E6F2-4588-8C7D-86A7305687F4}" presName="sibTrans" presStyleLbl="sibTrans1D1" presStyleIdx="3" presStyleCnt="6"/>
      <dgm:spPr/>
    </dgm:pt>
    <dgm:pt modelId="{9A89FE4F-8078-4AE1-9044-065E35EA3583}" type="pres">
      <dgm:prSet presAssocID="{BB15D847-05C5-4301-9C5A-C99BDBC05D9F}" presName="node" presStyleLbl="node1" presStyleIdx="4" presStyleCnt="6" custScaleX="128548" custScaleY="127494" custRadScaleRad="103741" custRadScaleInc="-8475">
        <dgm:presLayoutVars>
          <dgm:bulletEnabled val="1"/>
        </dgm:presLayoutVars>
      </dgm:prSet>
      <dgm:spPr/>
    </dgm:pt>
    <dgm:pt modelId="{0749E6E4-6702-49D5-9DA9-78EBAD5739E8}" type="pres">
      <dgm:prSet presAssocID="{BB15D847-05C5-4301-9C5A-C99BDBC05D9F}" presName="spNode" presStyleCnt="0"/>
      <dgm:spPr/>
    </dgm:pt>
    <dgm:pt modelId="{B74AABB0-CE75-4856-9583-13413EE3695C}" type="pres">
      <dgm:prSet presAssocID="{4ABC0015-7247-4328-951D-B654A6AD8ECB}" presName="sibTrans" presStyleLbl="sibTrans1D1" presStyleIdx="4" presStyleCnt="6"/>
      <dgm:spPr/>
    </dgm:pt>
    <dgm:pt modelId="{E8CA8746-1A5D-429A-87C3-5D8CF8F8FFF3}" type="pres">
      <dgm:prSet presAssocID="{89E7C51A-8EBF-47A0-87D9-B48A7AF4138B}" presName="node" presStyleLbl="node1" presStyleIdx="5" presStyleCnt="6" custScaleX="144060" custScaleY="129310">
        <dgm:presLayoutVars>
          <dgm:bulletEnabled val="1"/>
        </dgm:presLayoutVars>
      </dgm:prSet>
      <dgm:spPr/>
    </dgm:pt>
    <dgm:pt modelId="{62560F41-42C8-4360-A5AE-397F1E0E1E85}" type="pres">
      <dgm:prSet presAssocID="{89E7C51A-8EBF-47A0-87D9-B48A7AF4138B}" presName="spNode" presStyleCnt="0"/>
      <dgm:spPr/>
    </dgm:pt>
    <dgm:pt modelId="{D3F424F0-BA24-4968-8546-F5601B2B5BC6}" type="pres">
      <dgm:prSet presAssocID="{0BDB2DB9-44B0-4E8D-BC9B-2527B7AD17A0}" presName="sibTrans" presStyleLbl="sibTrans1D1" presStyleIdx="5" presStyleCnt="6"/>
      <dgm:spPr/>
    </dgm:pt>
  </dgm:ptLst>
  <dgm:cxnLst>
    <dgm:cxn modelId="{56DE0006-3EE4-41BF-8F2B-A454768BCC38}" srcId="{5434E14F-FB0C-4882-A509-5B2935B3549A}" destId="{2B417234-9992-4716-8855-D91CCDD375F7}" srcOrd="1" destOrd="0" parTransId="{547867D6-A6EB-44F8-B98E-6BD6FDD3B7C3}" sibTransId="{EA655DA9-1077-4D6F-8F5B-1468CBDE554E}"/>
    <dgm:cxn modelId="{3E80BE21-17DC-4701-A105-9146DF0665EF}" type="presOf" srcId="{01FA4483-9285-41A6-8580-E661D4D4D520}" destId="{86D4E6A8-C8B6-48CA-834B-D6285B114025}" srcOrd="0" destOrd="0" presId="urn:microsoft.com/office/officeart/2005/8/layout/cycle6"/>
    <dgm:cxn modelId="{E3ECCD2B-579E-448C-92D2-4B3C31C1C417}" type="presOf" srcId="{050EFBB9-0747-4C8A-AA92-6FAD3A449C9F}" destId="{373C197A-0302-4F45-86BC-6A87454E5CD4}" srcOrd="0" destOrd="0" presId="urn:microsoft.com/office/officeart/2005/8/layout/cycle6"/>
    <dgm:cxn modelId="{992CBD31-F8DF-4EC9-A874-FEB2A4EBED6F}" srcId="{5434E14F-FB0C-4882-A509-5B2935B3549A}" destId="{694C8C70-6763-4F08-9D2B-C7DDE262DBAE}" srcOrd="0" destOrd="0" parTransId="{2941AC9C-7557-409E-8046-7AD37CCD37C9}" sibTransId="{01FA4483-9285-41A6-8580-E661D4D4D520}"/>
    <dgm:cxn modelId="{51740B35-1B26-4AD6-84BD-CAC9EAAD0FB0}" type="presOf" srcId="{BB15D847-05C5-4301-9C5A-C99BDBC05D9F}" destId="{9A89FE4F-8078-4AE1-9044-065E35EA3583}" srcOrd="0" destOrd="0" presId="urn:microsoft.com/office/officeart/2005/8/layout/cycle6"/>
    <dgm:cxn modelId="{F4C62B38-6BE5-47CD-AD85-FF2CFCF901C2}" type="presOf" srcId="{EA655DA9-1077-4D6F-8F5B-1468CBDE554E}" destId="{7E0D5BBD-46F5-4CA6-8FEA-32F0011C6A52}" srcOrd="0" destOrd="0" presId="urn:microsoft.com/office/officeart/2005/8/layout/cycle6"/>
    <dgm:cxn modelId="{A7E68D67-7369-40C2-876B-20E0161742E9}" type="presOf" srcId="{71172A35-FD56-4EEB-894F-2E749A65898E}" destId="{C3B86738-EF9A-4ECC-887C-9F39018A4422}" srcOrd="0" destOrd="0" presId="urn:microsoft.com/office/officeart/2005/8/layout/cycle6"/>
    <dgm:cxn modelId="{97AA0049-CF08-400D-95D7-C4783C0AC7D8}" type="presOf" srcId="{9EF408F8-D0F0-484A-8A58-ADD05B70DE1F}" destId="{E833578F-34F9-4BD2-B412-C314A54D968A}" srcOrd="0" destOrd="0" presId="urn:microsoft.com/office/officeart/2005/8/layout/cycle6"/>
    <dgm:cxn modelId="{540C1255-FB00-4C57-B0D9-331A57529A70}" type="presOf" srcId="{0BDB2DB9-44B0-4E8D-BC9B-2527B7AD17A0}" destId="{D3F424F0-BA24-4968-8546-F5601B2B5BC6}" srcOrd="0" destOrd="0" presId="urn:microsoft.com/office/officeart/2005/8/layout/cycle6"/>
    <dgm:cxn modelId="{1A75A556-EB27-4DD5-A2BB-173D967F3214}" type="presOf" srcId="{694C8C70-6763-4F08-9D2B-C7DDE262DBAE}" destId="{A7C73D02-221B-4DA5-8C28-E8AB44409351}" srcOrd="0" destOrd="0" presId="urn:microsoft.com/office/officeart/2005/8/layout/cycle6"/>
    <dgm:cxn modelId="{16B12E5A-E921-4221-9A6A-CFF118ABCEB7}" type="presOf" srcId="{4ABC0015-7247-4328-951D-B654A6AD8ECB}" destId="{B74AABB0-CE75-4856-9583-13413EE3695C}" srcOrd="0" destOrd="0" presId="urn:microsoft.com/office/officeart/2005/8/layout/cycle6"/>
    <dgm:cxn modelId="{6201C194-3200-4833-B57F-C61B2BE79B94}" srcId="{5434E14F-FB0C-4882-A509-5B2935B3549A}" destId="{050EFBB9-0747-4C8A-AA92-6FAD3A449C9F}" srcOrd="2" destOrd="0" parTransId="{E30B9826-A7C0-4BB0-817A-1D46A41A5A7F}" sibTransId="{71172A35-FD56-4EEB-894F-2E749A65898E}"/>
    <dgm:cxn modelId="{5470889C-CD73-4FA8-8F77-2D19D731DF3B}" type="presOf" srcId="{5434E14F-FB0C-4882-A509-5B2935B3549A}" destId="{17BB8285-CE04-43F3-95B9-82838A960C01}" srcOrd="0" destOrd="0" presId="urn:microsoft.com/office/officeart/2005/8/layout/cycle6"/>
    <dgm:cxn modelId="{2003E6AA-6A43-401D-A30A-B55D838CC956}" srcId="{5434E14F-FB0C-4882-A509-5B2935B3549A}" destId="{BB15D847-05C5-4301-9C5A-C99BDBC05D9F}" srcOrd="4" destOrd="0" parTransId="{25CFF2ED-1F43-4521-9873-626E042EF8F0}" sibTransId="{4ABC0015-7247-4328-951D-B654A6AD8ECB}"/>
    <dgm:cxn modelId="{E0CFA6AC-5802-4471-A69A-225A8913032B}" type="presOf" srcId="{89E7C51A-8EBF-47A0-87D9-B48A7AF4138B}" destId="{E8CA8746-1A5D-429A-87C3-5D8CF8F8FFF3}" srcOrd="0" destOrd="0" presId="urn:microsoft.com/office/officeart/2005/8/layout/cycle6"/>
    <dgm:cxn modelId="{3B714DB7-4D73-4E24-AEC8-2D0F6DF9565D}" type="presOf" srcId="{A9090B6F-E6F2-4588-8C7D-86A7305687F4}" destId="{54A862C5-9644-42C1-B021-8DC9EFDE8345}" srcOrd="0" destOrd="0" presId="urn:microsoft.com/office/officeart/2005/8/layout/cycle6"/>
    <dgm:cxn modelId="{54C259E1-4EE8-4D0F-9290-3BABD90D9BA7}" srcId="{5434E14F-FB0C-4882-A509-5B2935B3549A}" destId="{9EF408F8-D0F0-484A-8A58-ADD05B70DE1F}" srcOrd="3" destOrd="0" parTransId="{D309B1B2-FA20-40BA-B2A5-9754501CACD9}" sibTransId="{A9090B6F-E6F2-4588-8C7D-86A7305687F4}"/>
    <dgm:cxn modelId="{9314DFFA-FD18-4EC8-9858-1C18360F5BFA}" srcId="{5434E14F-FB0C-4882-A509-5B2935B3549A}" destId="{89E7C51A-8EBF-47A0-87D9-B48A7AF4138B}" srcOrd="5" destOrd="0" parTransId="{6BAE37D2-DEF5-429A-88BA-A6812DB66DC5}" sibTransId="{0BDB2DB9-44B0-4E8D-BC9B-2527B7AD17A0}"/>
    <dgm:cxn modelId="{199FB3FC-7A15-48CD-A360-3A5CDBAB2D6C}" type="presOf" srcId="{2B417234-9992-4716-8855-D91CCDD375F7}" destId="{21EEF2CB-C92E-4AEA-AA0C-CB3983AB328B}" srcOrd="0" destOrd="0" presId="urn:microsoft.com/office/officeart/2005/8/layout/cycle6"/>
    <dgm:cxn modelId="{FD83B02F-91D7-4B80-B35F-27F3262DF14C}" type="presParOf" srcId="{17BB8285-CE04-43F3-95B9-82838A960C01}" destId="{A7C73D02-221B-4DA5-8C28-E8AB44409351}" srcOrd="0" destOrd="0" presId="urn:microsoft.com/office/officeart/2005/8/layout/cycle6"/>
    <dgm:cxn modelId="{34C97C5F-FEFC-4DCA-A14C-0FDD99A10337}" type="presParOf" srcId="{17BB8285-CE04-43F3-95B9-82838A960C01}" destId="{945DE903-04F2-4A8A-ADCD-5CAF7005D7D4}" srcOrd="1" destOrd="0" presId="urn:microsoft.com/office/officeart/2005/8/layout/cycle6"/>
    <dgm:cxn modelId="{83715249-230A-4D81-B0B1-A8BDE6AA1ABF}" type="presParOf" srcId="{17BB8285-CE04-43F3-95B9-82838A960C01}" destId="{86D4E6A8-C8B6-48CA-834B-D6285B114025}" srcOrd="2" destOrd="0" presId="urn:microsoft.com/office/officeart/2005/8/layout/cycle6"/>
    <dgm:cxn modelId="{E668FEE8-61EA-427F-BD5A-DAC8FD841506}" type="presParOf" srcId="{17BB8285-CE04-43F3-95B9-82838A960C01}" destId="{21EEF2CB-C92E-4AEA-AA0C-CB3983AB328B}" srcOrd="3" destOrd="0" presId="urn:microsoft.com/office/officeart/2005/8/layout/cycle6"/>
    <dgm:cxn modelId="{487AB52D-9480-4015-9020-77B3403AA891}" type="presParOf" srcId="{17BB8285-CE04-43F3-95B9-82838A960C01}" destId="{75265F16-529C-4972-B387-6F278922212E}" srcOrd="4" destOrd="0" presId="urn:microsoft.com/office/officeart/2005/8/layout/cycle6"/>
    <dgm:cxn modelId="{A4FA515B-0984-41E4-8DCA-B353CC9A23FF}" type="presParOf" srcId="{17BB8285-CE04-43F3-95B9-82838A960C01}" destId="{7E0D5BBD-46F5-4CA6-8FEA-32F0011C6A52}" srcOrd="5" destOrd="0" presId="urn:microsoft.com/office/officeart/2005/8/layout/cycle6"/>
    <dgm:cxn modelId="{711F69CA-71A4-4655-B563-10E63CC1389C}" type="presParOf" srcId="{17BB8285-CE04-43F3-95B9-82838A960C01}" destId="{373C197A-0302-4F45-86BC-6A87454E5CD4}" srcOrd="6" destOrd="0" presId="urn:microsoft.com/office/officeart/2005/8/layout/cycle6"/>
    <dgm:cxn modelId="{F870BB66-E88C-4C92-B0CC-EECF98C21351}" type="presParOf" srcId="{17BB8285-CE04-43F3-95B9-82838A960C01}" destId="{FD01A079-1A7D-4CF6-8390-FC3B2D89F493}" srcOrd="7" destOrd="0" presId="urn:microsoft.com/office/officeart/2005/8/layout/cycle6"/>
    <dgm:cxn modelId="{CB316B1A-0D6C-4048-BB2E-2F631E0187CA}" type="presParOf" srcId="{17BB8285-CE04-43F3-95B9-82838A960C01}" destId="{C3B86738-EF9A-4ECC-887C-9F39018A4422}" srcOrd="8" destOrd="0" presId="urn:microsoft.com/office/officeart/2005/8/layout/cycle6"/>
    <dgm:cxn modelId="{AD9B352B-48FF-46AD-A926-ADF15360E332}" type="presParOf" srcId="{17BB8285-CE04-43F3-95B9-82838A960C01}" destId="{E833578F-34F9-4BD2-B412-C314A54D968A}" srcOrd="9" destOrd="0" presId="urn:microsoft.com/office/officeart/2005/8/layout/cycle6"/>
    <dgm:cxn modelId="{268D930D-0027-4BAF-9C73-2082E74C15F2}" type="presParOf" srcId="{17BB8285-CE04-43F3-95B9-82838A960C01}" destId="{A1CC10C7-076B-43A9-A310-C90B428C0349}" srcOrd="10" destOrd="0" presId="urn:microsoft.com/office/officeart/2005/8/layout/cycle6"/>
    <dgm:cxn modelId="{1FDC4EC8-3D83-4DAC-9B76-1CF451C889AA}" type="presParOf" srcId="{17BB8285-CE04-43F3-95B9-82838A960C01}" destId="{54A862C5-9644-42C1-B021-8DC9EFDE8345}" srcOrd="11" destOrd="0" presId="urn:microsoft.com/office/officeart/2005/8/layout/cycle6"/>
    <dgm:cxn modelId="{C1DA8325-F490-4AEE-9AD1-DD570547E980}" type="presParOf" srcId="{17BB8285-CE04-43F3-95B9-82838A960C01}" destId="{9A89FE4F-8078-4AE1-9044-065E35EA3583}" srcOrd="12" destOrd="0" presId="urn:microsoft.com/office/officeart/2005/8/layout/cycle6"/>
    <dgm:cxn modelId="{BD64FBEE-9AFB-48C2-A9D8-3CA3C8E87F84}" type="presParOf" srcId="{17BB8285-CE04-43F3-95B9-82838A960C01}" destId="{0749E6E4-6702-49D5-9DA9-78EBAD5739E8}" srcOrd="13" destOrd="0" presId="urn:microsoft.com/office/officeart/2005/8/layout/cycle6"/>
    <dgm:cxn modelId="{4537D4D0-E238-4B28-ADB6-C618F2BEA67A}" type="presParOf" srcId="{17BB8285-CE04-43F3-95B9-82838A960C01}" destId="{B74AABB0-CE75-4856-9583-13413EE3695C}" srcOrd="14" destOrd="0" presId="urn:microsoft.com/office/officeart/2005/8/layout/cycle6"/>
    <dgm:cxn modelId="{92C66042-B75D-4538-B11C-840E074AAEEA}" type="presParOf" srcId="{17BB8285-CE04-43F3-95B9-82838A960C01}" destId="{E8CA8746-1A5D-429A-87C3-5D8CF8F8FFF3}" srcOrd="15" destOrd="0" presId="urn:microsoft.com/office/officeart/2005/8/layout/cycle6"/>
    <dgm:cxn modelId="{8BAD0829-8F4E-4919-933E-CC28C0D271CC}" type="presParOf" srcId="{17BB8285-CE04-43F3-95B9-82838A960C01}" destId="{62560F41-42C8-4360-A5AE-397F1E0E1E85}" srcOrd="16" destOrd="0" presId="urn:microsoft.com/office/officeart/2005/8/layout/cycle6"/>
    <dgm:cxn modelId="{F9344898-A6CF-4413-917E-AD0E949291AE}" type="presParOf" srcId="{17BB8285-CE04-43F3-95B9-82838A960C01}" destId="{D3F424F0-BA24-4968-8546-F5601B2B5BC6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4FB784-ECE6-4FF2-A208-652BCBA7664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41249551-0271-4865-AF5F-0E7ED2012141}">
      <dgm:prSet phldrT="[Texte]" custT="1"/>
      <dgm:spPr/>
      <dgm:t>
        <a:bodyPr/>
        <a:lstStyle/>
        <a:p>
          <a:r>
            <a:rPr lang="fr-FR" sz="1800" b="1" dirty="0">
              <a:solidFill>
                <a:schemeClr val="tx1"/>
              </a:solidFill>
            </a:rPr>
            <a:t>Ensemble</a:t>
          </a:r>
          <a:r>
            <a:rPr lang="fr-FR" sz="1600" dirty="0"/>
            <a:t> </a:t>
          </a:r>
        </a:p>
      </dgm:t>
    </dgm:pt>
    <dgm:pt modelId="{4C98625F-7428-4E45-91AD-39CD0B9D621D}" type="parTrans" cxnId="{89F7578F-1789-4196-85B5-0C2CE8AE1AAA}">
      <dgm:prSet/>
      <dgm:spPr/>
      <dgm:t>
        <a:bodyPr/>
        <a:lstStyle/>
        <a:p>
          <a:endParaRPr lang="fr-FR"/>
        </a:p>
      </dgm:t>
    </dgm:pt>
    <dgm:pt modelId="{4593C937-9B11-4496-B864-4FB34EB66103}" type="sibTrans" cxnId="{89F7578F-1789-4196-85B5-0C2CE8AE1AAA}">
      <dgm:prSet/>
      <dgm:spPr/>
      <dgm:t>
        <a:bodyPr/>
        <a:lstStyle/>
        <a:p>
          <a:endParaRPr lang="fr-FR"/>
        </a:p>
      </dgm:t>
    </dgm:pt>
    <dgm:pt modelId="{BD5AE119-4970-4BD5-9FD4-DA27981688BE}">
      <dgm:prSet phldrT="[Texte]" custT="1"/>
      <dgm:spPr/>
      <dgm:t>
        <a:bodyPr/>
        <a:lstStyle/>
        <a:p>
          <a:r>
            <a:rPr lang="fr-FR" sz="1600" dirty="0"/>
            <a:t>Mobilisation des habitants, associations, parents et enfants </a:t>
          </a:r>
        </a:p>
      </dgm:t>
    </dgm:pt>
    <dgm:pt modelId="{F911684F-87D1-483D-9CEE-2191851AEE8D}" type="parTrans" cxnId="{E2327862-E000-4312-A456-903E83E2B7A9}">
      <dgm:prSet/>
      <dgm:spPr/>
      <dgm:t>
        <a:bodyPr/>
        <a:lstStyle/>
        <a:p>
          <a:endParaRPr lang="fr-FR"/>
        </a:p>
      </dgm:t>
    </dgm:pt>
    <dgm:pt modelId="{C9993C08-FCFC-4A16-B20A-F7D1689B23B9}" type="sibTrans" cxnId="{E2327862-E000-4312-A456-903E83E2B7A9}">
      <dgm:prSet/>
      <dgm:spPr/>
      <dgm:t>
        <a:bodyPr/>
        <a:lstStyle/>
        <a:p>
          <a:endParaRPr lang="fr-FR"/>
        </a:p>
      </dgm:t>
    </dgm:pt>
    <dgm:pt modelId="{1D2C37DC-36F5-4B2A-BB0D-A85AAC5664BC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Devenir Acteur</a:t>
          </a:r>
          <a:r>
            <a:rPr lang="fr-FR" dirty="0"/>
            <a:t> </a:t>
          </a:r>
        </a:p>
      </dgm:t>
    </dgm:pt>
    <dgm:pt modelId="{1546646E-3133-4D2C-A37F-05CAE8516605}" type="parTrans" cxnId="{5554051B-0C93-4364-996C-1D59280C5493}">
      <dgm:prSet/>
      <dgm:spPr/>
      <dgm:t>
        <a:bodyPr/>
        <a:lstStyle/>
        <a:p>
          <a:endParaRPr lang="fr-FR"/>
        </a:p>
      </dgm:t>
    </dgm:pt>
    <dgm:pt modelId="{1DF69464-7980-4EEF-9144-FFFD34C616D1}" type="sibTrans" cxnId="{5554051B-0C93-4364-996C-1D59280C5493}">
      <dgm:prSet/>
      <dgm:spPr>
        <a:solidFill>
          <a:schemeClr val="bg1"/>
        </a:solidFill>
      </dgm:spPr>
      <dgm:t>
        <a:bodyPr/>
        <a:lstStyle/>
        <a:p>
          <a:endParaRPr lang="fr-FR"/>
        </a:p>
      </dgm:t>
    </dgm:pt>
    <dgm:pt modelId="{E5A88172-F9E8-4CB7-BC0C-5DB8774B5F8A}">
      <dgm:prSet phldrT="[Texte]" custT="1"/>
      <dgm:spPr/>
      <dgm:t>
        <a:bodyPr/>
        <a:lstStyle/>
        <a:p>
          <a:r>
            <a:rPr lang="fr-FR" sz="1600" dirty="0"/>
            <a:t>Chaque personne qui adhère au projet peut apporter ses idées. Les  participants sont acteurs de l’évènement</a:t>
          </a:r>
        </a:p>
      </dgm:t>
    </dgm:pt>
    <dgm:pt modelId="{6580509A-733E-4041-BC91-3F28A189BD30}" type="parTrans" cxnId="{CB838B6D-AF78-4BC6-A8B7-C7E32D64DEFD}">
      <dgm:prSet/>
      <dgm:spPr/>
      <dgm:t>
        <a:bodyPr/>
        <a:lstStyle/>
        <a:p>
          <a:endParaRPr lang="fr-FR"/>
        </a:p>
      </dgm:t>
    </dgm:pt>
    <dgm:pt modelId="{9818FA1A-4FBA-478D-8984-EBA4BD033945}" type="sibTrans" cxnId="{CB838B6D-AF78-4BC6-A8B7-C7E32D64DEFD}">
      <dgm:prSet/>
      <dgm:spPr/>
      <dgm:t>
        <a:bodyPr/>
        <a:lstStyle/>
        <a:p>
          <a:endParaRPr lang="fr-FR"/>
        </a:p>
      </dgm:t>
    </dgm:pt>
    <dgm:pt modelId="{FC966342-AD30-4843-B144-47D2A8D9E4BD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La place de l’enfant</a:t>
          </a:r>
        </a:p>
      </dgm:t>
    </dgm:pt>
    <dgm:pt modelId="{43A738A8-4266-496D-979C-F380C2D78232}" type="parTrans" cxnId="{6B2420EB-45F0-4829-8F7B-F2A5F0480148}">
      <dgm:prSet/>
      <dgm:spPr/>
      <dgm:t>
        <a:bodyPr/>
        <a:lstStyle/>
        <a:p>
          <a:endParaRPr lang="fr-FR"/>
        </a:p>
      </dgm:t>
    </dgm:pt>
    <dgm:pt modelId="{B946DDAB-C12C-4FEB-9080-2079391D173F}" type="sibTrans" cxnId="{6B2420EB-45F0-4829-8F7B-F2A5F0480148}">
      <dgm:prSet/>
      <dgm:spPr/>
      <dgm:t>
        <a:bodyPr/>
        <a:lstStyle/>
        <a:p>
          <a:endParaRPr lang="fr-FR"/>
        </a:p>
      </dgm:t>
    </dgm:pt>
    <dgm:pt modelId="{D6820F96-3C68-489A-963C-E86E0C5A4447}">
      <dgm:prSet phldrT="[Texte]" custT="1"/>
      <dgm:spPr/>
      <dgm:t>
        <a:bodyPr/>
        <a:lstStyle/>
        <a:p>
          <a:r>
            <a:rPr lang="fr-FR" sz="1600" dirty="0"/>
            <a:t>L’enfant se réapproprie l’espace. Il est libre  d’écouter ses envies, peut s’exprimer, peut jouer : le plaisir !!</a:t>
          </a:r>
        </a:p>
      </dgm:t>
    </dgm:pt>
    <dgm:pt modelId="{855148A8-7424-41F6-ABC1-E9174AFDE370}" type="parTrans" cxnId="{2ACD312F-642A-44BF-BFC8-45C5D9720D28}">
      <dgm:prSet/>
      <dgm:spPr/>
      <dgm:t>
        <a:bodyPr/>
        <a:lstStyle/>
        <a:p>
          <a:endParaRPr lang="fr-FR"/>
        </a:p>
      </dgm:t>
    </dgm:pt>
    <dgm:pt modelId="{FBA7F09F-7163-41C3-A58A-FE0DAA7D2C01}" type="sibTrans" cxnId="{2ACD312F-642A-44BF-BFC8-45C5D9720D28}">
      <dgm:prSet/>
      <dgm:spPr/>
      <dgm:t>
        <a:bodyPr/>
        <a:lstStyle/>
        <a:p>
          <a:endParaRPr lang="fr-FR"/>
        </a:p>
      </dgm:t>
    </dgm:pt>
    <dgm:pt modelId="{91BDFE9B-60CD-4DF1-811F-094D5B7F3C90}" type="pres">
      <dgm:prSet presAssocID="{664FB784-ECE6-4FF2-A208-652BCBA76643}" presName="Name0" presStyleCnt="0">
        <dgm:presLayoutVars>
          <dgm:chMax/>
          <dgm:chPref/>
          <dgm:dir/>
          <dgm:animLvl val="lvl"/>
        </dgm:presLayoutVars>
      </dgm:prSet>
      <dgm:spPr/>
    </dgm:pt>
    <dgm:pt modelId="{13ABE83F-5622-480B-837F-8E46B337ABA2}" type="pres">
      <dgm:prSet presAssocID="{41249551-0271-4865-AF5F-0E7ED2012141}" presName="composite" presStyleCnt="0"/>
      <dgm:spPr/>
    </dgm:pt>
    <dgm:pt modelId="{481EDD22-1C73-4E22-8115-80F9345B5E7D}" type="pres">
      <dgm:prSet presAssocID="{41249551-0271-4865-AF5F-0E7ED2012141}" presName="Parent1" presStyleLbl="node1" presStyleIdx="0" presStyleCnt="6" custScaleX="110414" custLinFactNeighborX="9874" custLinFactNeighborY="-2688">
        <dgm:presLayoutVars>
          <dgm:chMax val="1"/>
          <dgm:chPref val="1"/>
          <dgm:bulletEnabled val="1"/>
        </dgm:presLayoutVars>
      </dgm:prSet>
      <dgm:spPr/>
    </dgm:pt>
    <dgm:pt modelId="{B74B7391-D412-4D59-8962-623BBA4E21DD}" type="pres">
      <dgm:prSet presAssocID="{41249551-0271-4865-AF5F-0E7ED2012141}" presName="Childtext1" presStyleLbl="revTx" presStyleIdx="0" presStyleCnt="3" custScaleX="92429" custLinFactNeighborX="7984" custLinFactNeighborY="-2021">
        <dgm:presLayoutVars>
          <dgm:chMax val="0"/>
          <dgm:chPref val="0"/>
          <dgm:bulletEnabled val="1"/>
        </dgm:presLayoutVars>
      </dgm:prSet>
      <dgm:spPr/>
    </dgm:pt>
    <dgm:pt modelId="{B1018623-F083-49D4-9907-F98EC8B8CC44}" type="pres">
      <dgm:prSet presAssocID="{41249551-0271-4865-AF5F-0E7ED2012141}" presName="BalanceSpacing" presStyleCnt="0"/>
      <dgm:spPr/>
    </dgm:pt>
    <dgm:pt modelId="{7AA147DB-50D2-47E4-9279-5615A9C22A64}" type="pres">
      <dgm:prSet presAssocID="{41249551-0271-4865-AF5F-0E7ED2012141}" presName="BalanceSpacing1" presStyleCnt="0"/>
      <dgm:spPr/>
    </dgm:pt>
    <dgm:pt modelId="{C968F0F3-3617-4439-A430-B74BF0409E6E}" type="pres">
      <dgm:prSet presAssocID="{4593C937-9B11-4496-B864-4FB34EB66103}" presName="Accent1Text" presStyleLbl="node1" presStyleIdx="1" presStyleCnt="6" custLinFactNeighborX="4057" custLinFactNeighborY="-2688"/>
      <dgm:spPr/>
    </dgm:pt>
    <dgm:pt modelId="{16BB1E5A-8406-4FD7-9BF3-7778B0DDD9C7}" type="pres">
      <dgm:prSet presAssocID="{4593C937-9B11-4496-B864-4FB34EB66103}" presName="spaceBetweenRectangles" presStyleCnt="0"/>
      <dgm:spPr/>
    </dgm:pt>
    <dgm:pt modelId="{E1A10C0F-52D1-4ABF-BA72-C35205EE81C6}" type="pres">
      <dgm:prSet presAssocID="{1D2C37DC-36F5-4B2A-BB0D-A85AAC5664BC}" presName="composite" presStyleCnt="0"/>
      <dgm:spPr/>
    </dgm:pt>
    <dgm:pt modelId="{D6465642-B3F8-4780-9017-EC2A9B550A5C}" type="pres">
      <dgm:prSet presAssocID="{1D2C37DC-36F5-4B2A-BB0D-A85AAC5664BC}" presName="Parent1" presStyleLbl="node1" presStyleIdx="2" presStyleCnt="6" custLinFactNeighborX="-11386" custLinFactNeighborY="2628">
        <dgm:presLayoutVars>
          <dgm:chMax val="1"/>
          <dgm:chPref val="1"/>
          <dgm:bulletEnabled val="1"/>
        </dgm:presLayoutVars>
      </dgm:prSet>
      <dgm:spPr/>
    </dgm:pt>
    <dgm:pt modelId="{E0644726-1F40-4A32-ABDD-C1C47D1EE995}" type="pres">
      <dgm:prSet presAssocID="{1D2C37DC-36F5-4B2A-BB0D-A85AAC5664BC}" presName="Childtext1" presStyleLbl="revTx" presStyleIdx="1" presStyleCnt="3" custScaleX="167317" custLinFactNeighborX="-69007" custLinFactNeighborY="-320">
        <dgm:presLayoutVars>
          <dgm:chMax val="0"/>
          <dgm:chPref val="0"/>
          <dgm:bulletEnabled val="1"/>
        </dgm:presLayoutVars>
      </dgm:prSet>
      <dgm:spPr/>
    </dgm:pt>
    <dgm:pt modelId="{33D0902E-F1F0-4844-9743-72016039772E}" type="pres">
      <dgm:prSet presAssocID="{1D2C37DC-36F5-4B2A-BB0D-A85AAC5664BC}" presName="BalanceSpacing" presStyleCnt="0"/>
      <dgm:spPr/>
    </dgm:pt>
    <dgm:pt modelId="{D8150ED2-E2B6-465E-A42A-6912E5735115}" type="pres">
      <dgm:prSet presAssocID="{1D2C37DC-36F5-4B2A-BB0D-A85AAC5664BC}" presName="BalanceSpacing1" presStyleCnt="0"/>
      <dgm:spPr/>
    </dgm:pt>
    <dgm:pt modelId="{E879058E-2E33-4405-BC51-50FD2B1D1AF4}" type="pres">
      <dgm:prSet presAssocID="{1DF69464-7980-4EEF-9144-FFFD34C616D1}" presName="Accent1Text" presStyleLbl="node1" presStyleIdx="3" presStyleCnt="6" custLinFactNeighborX="38592" custLinFactNeighborY="2628"/>
      <dgm:spPr/>
    </dgm:pt>
    <dgm:pt modelId="{0BE17F5E-B5CF-4B1D-94D9-191FE3D90120}" type="pres">
      <dgm:prSet presAssocID="{1DF69464-7980-4EEF-9144-FFFD34C616D1}" presName="spaceBetweenRectangles" presStyleCnt="0"/>
      <dgm:spPr/>
    </dgm:pt>
    <dgm:pt modelId="{67813322-5D05-4F31-B560-3FBCA5F2B61C}" type="pres">
      <dgm:prSet presAssocID="{FC966342-AD30-4843-B144-47D2A8D9E4BD}" presName="composite" presStyleCnt="0"/>
      <dgm:spPr/>
    </dgm:pt>
    <dgm:pt modelId="{27CA79A0-50FD-4753-AFCD-D1C22286115F}" type="pres">
      <dgm:prSet presAssocID="{FC966342-AD30-4843-B144-47D2A8D9E4BD}" presName="Parent1" presStyleLbl="node1" presStyleIdx="4" presStyleCnt="6" custLinFactNeighborX="19478" custLinFactNeighborY="3648">
        <dgm:presLayoutVars>
          <dgm:chMax val="1"/>
          <dgm:chPref val="1"/>
          <dgm:bulletEnabled val="1"/>
        </dgm:presLayoutVars>
      </dgm:prSet>
      <dgm:spPr/>
    </dgm:pt>
    <dgm:pt modelId="{2A8FC556-E963-4452-A778-DFBBB5470401}" type="pres">
      <dgm:prSet presAssocID="{FC966342-AD30-4843-B144-47D2A8D9E4BD}" presName="Childtext1" presStyleLbl="revTx" presStyleIdx="2" presStyleCnt="3" custScaleX="115396" custLinFactNeighborX="19531" custLinFactNeighborY="1380">
        <dgm:presLayoutVars>
          <dgm:chMax val="0"/>
          <dgm:chPref val="0"/>
          <dgm:bulletEnabled val="1"/>
        </dgm:presLayoutVars>
      </dgm:prSet>
      <dgm:spPr/>
    </dgm:pt>
    <dgm:pt modelId="{FF8C229C-2332-4B15-AB91-EBE8C193BD96}" type="pres">
      <dgm:prSet presAssocID="{FC966342-AD30-4843-B144-47D2A8D9E4BD}" presName="BalanceSpacing" presStyleCnt="0"/>
      <dgm:spPr/>
    </dgm:pt>
    <dgm:pt modelId="{7EFDE09C-8954-4C30-88CB-F92F6B488263}" type="pres">
      <dgm:prSet presAssocID="{FC966342-AD30-4843-B144-47D2A8D9E4BD}" presName="BalanceSpacing1" presStyleCnt="0"/>
      <dgm:spPr/>
    </dgm:pt>
    <dgm:pt modelId="{17637EC5-CA2C-4BC1-BFC2-61585F55BCF1}" type="pres">
      <dgm:prSet presAssocID="{B946DDAB-C12C-4FEB-9080-2079391D173F}" presName="Accent1Text" presStyleLbl="node1" presStyleIdx="5" presStyleCnt="6" custLinFactNeighborX="13931" custLinFactNeighborY="7943"/>
      <dgm:spPr/>
    </dgm:pt>
  </dgm:ptLst>
  <dgm:cxnLst>
    <dgm:cxn modelId="{5554051B-0C93-4364-996C-1D59280C5493}" srcId="{664FB784-ECE6-4FF2-A208-652BCBA76643}" destId="{1D2C37DC-36F5-4B2A-BB0D-A85AAC5664BC}" srcOrd="1" destOrd="0" parTransId="{1546646E-3133-4D2C-A37F-05CAE8516605}" sibTransId="{1DF69464-7980-4EEF-9144-FFFD34C616D1}"/>
    <dgm:cxn modelId="{73745123-4243-4A10-9B60-7A0D21FD11D7}" type="presOf" srcId="{4593C937-9B11-4496-B864-4FB34EB66103}" destId="{C968F0F3-3617-4439-A430-B74BF0409E6E}" srcOrd="0" destOrd="0" presId="urn:microsoft.com/office/officeart/2008/layout/AlternatingHexagons"/>
    <dgm:cxn modelId="{2ACD312F-642A-44BF-BFC8-45C5D9720D28}" srcId="{FC966342-AD30-4843-B144-47D2A8D9E4BD}" destId="{D6820F96-3C68-489A-963C-E86E0C5A4447}" srcOrd="0" destOrd="0" parTransId="{855148A8-7424-41F6-ABC1-E9174AFDE370}" sibTransId="{FBA7F09F-7163-41C3-A58A-FE0DAA7D2C01}"/>
    <dgm:cxn modelId="{C852A231-FCA2-470E-B9D7-9A89EF31F6EB}" type="presOf" srcId="{41249551-0271-4865-AF5F-0E7ED2012141}" destId="{481EDD22-1C73-4E22-8115-80F9345B5E7D}" srcOrd="0" destOrd="0" presId="urn:microsoft.com/office/officeart/2008/layout/AlternatingHexagons"/>
    <dgm:cxn modelId="{E2327862-E000-4312-A456-903E83E2B7A9}" srcId="{41249551-0271-4865-AF5F-0E7ED2012141}" destId="{BD5AE119-4970-4BD5-9FD4-DA27981688BE}" srcOrd="0" destOrd="0" parTransId="{F911684F-87D1-483D-9CEE-2191851AEE8D}" sibTransId="{C9993C08-FCFC-4A16-B20A-F7D1689B23B9}"/>
    <dgm:cxn modelId="{D7B0E46A-27D2-423C-AAA5-C4CE25DB52E6}" type="presOf" srcId="{1DF69464-7980-4EEF-9144-FFFD34C616D1}" destId="{E879058E-2E33-4405-BC51-50FD2B1D1AF4}" srcOrd="0" destOrd="0" presId="urn:microsoft.com/office/officeart/2008/layout/AlternatingHexagons"/>
    <dgm:cxn modelId="{EE8B566D-45F6-414A-B0D9-3AF4F8B1C445}" type="presOf" srcId="{664FB784-ECE6-4FF2-A208-652BCBA76643}" destId="{91BDFE9B-60CD-4DF1-811F-094D5B7F3C90}" srcOrd="0" destOrd="0" presId="urn:microsoft.com/office/officeart/2008/layout/AlternatingHexagons"/>
    <dgm:cxn modelId="{CB838B6D-AF78-4BC6-A8B7-C7E32D64DEFD}" srcId="{1D2C37DC-36F5-4B2A-BB0D-A85AAC5664BC}" destId="{E5A88172-F9E8-4CB7-BC0C-5DB8774B5F8A}" srcOrd="0" destOrd="0" parTransId="{6580509A-733E-4041-BC91-3F28A189BD30}" sibTransId="{9818FA1A-4FBA-478D-8984-EBA4BD033945}"/>
    <dgm:cxn modelId="{58951D82-6FAE-424F-A344-580016FB6AD0}" type="presOf" srcId="{BD5AE119-4970-4BD5-9FD4-DA27981688BE}" destId="{B74B7391-D412-4D59-8962-623BBA4E21DD}" srcOrd="0" destOrd="0" presId="urn:microsoft.com/office/officeart/2008/layout/AlternatingHexagons"/>
    <dgm:cxn modelId="{E894488A-33B8-4F7F-8870-A94761AE567F}" type="presOf" srcId="{D6820F96-3C68-489A-963C-E86E0C5A4447}" destId="{2A8FC556-E963-4452-A778-DFBBB5470401}" srcOrd="0" destOrd="0" presId="urn:microsoft.com/office/officeart/2008/layout/AlternatingHexagons"/>
    <dgm:cxn modelId="{89F7578F-1789-4196-85B5-0C2CE8AE1AAA}" srcId="{664FB784-ECE6-4FF2-A208-652BCBA76643}" destId="{41249551-0271-4865-AF5F-0E7ED2012141}" srcOrd="0" destOrd="0" parTransId="{4C98625F-7428-4E45-91AD-39CD0B9D621D}" sibTransId="{4593C937-9B11-4496-B864-4FB34EB66103}"/>
    <dgm:cxn modelId="{2748B19A-69AF-4C29-9F7F-6B72CA20D180}" type="presOf" srcId="{FC966342-AD30-4843-B144-47D2A8D9E4BD}" destId="{27CA79A0-50FD-4753-AFCD-D1C22286115F}" srcOrd="0" destOrd="0" presId="urn:microsoft.com/office/officeart/2008/layout/AlternatingHexagons"/>
    <dgm:cxn modelId="{DEE39C9E-C8C1-4FE0-AB87-958228900363}" type="presOf" srcId="{B946DDAB-C12C-4FEB-9080-2079391D173F}" destId="{17637EC5-CA2C-4BC1-BFC2-61585F55BCF1}" srcOrd="0" destOrd="0" presId="urn:microsoft.com/office/officeart/2008/layout/AlternatingHexagons"/>
    <dgm:cxn modelId="{B5674CAB-5670-4A88-8F18-C7635D7DE208}" type="presOf" srcId="{E5A88172-F9E8-4CB7-BC0C-5DB8774B5F8A}" destId="{E0644726-1F40-4A32-ABDD-C1C47D1EE995}" srcOrd="0" destOrd="0" presId="urn:microsoft.com/office/officeart/2008/layout/AlternatingHexagons"/>
    <dgm:cxn modelId="{798139E2-41BF-4253-8DA6-BF4EB69D805B}" type="presOf" srcId="{1D2C37DC-36F5-4B2A-BB0D-A85AAC5664BC}" destId="{D6465642-B3F8-4780-9017-EC2A9B550A5C}" srcOrd="0" destOrd="0" presId="urn:microsoft.com/office/officeart/2008/layout/AlternatingHexagons"/>
    <dgm:cxn modelId="{6B2420EB-45F0-4829-8F7B-F2A5F0480148}" srcId="{664FB784-ECE6-4FF2-A208-652BCBA76643}" destId="{FC966342-AD30-4843-B144-47D2A8D9E4BD}" srcOrd="2" destOrd="0" parTransId="{43A738A8-4266-496D-979C-F380C2D78232}" sibTransId="{B946DDAB-C12C-4FEB-9080-2079391D173F}"/>
    <dgm:cxn modelId="{71BDFF58-8790-4784-8CB4-29C375FBB5C3}" type="presParOf" srcId="{91BDFE9B-60CD-4DF1-811F-094D5B7F3C90}" destId="{13ABE83F-5622-480B-837F-8E46B337ABA2}" srcOrd="0" destOrd="0" presId="urn:microsoft.com/office/officeart/2008/layout/AlternatingHexagons"/>
    <dgm:cxn modelId="{DAA3F0C3-3E0E-43AE-9686-63A342A2771C}" type="presParOf" srcId="{13ABE83F-5622-480B-837F-8E46B337ABA2}" destId="{481EDD22-1C73-4E22-8115-80F9345B5E7D}" srcOrd="0" destOrd="0" presId="urn:microsoft.com/office/officeart/2008/layout/AlternatingHexagons"/>
    <dgm:cxn modelId="{44B5C961-78CB-40C1-8409-287C008DAE68}" type="presParOf" srcId="{13ABE83F-5622-480B-837F-8E46B337ABA2}" destId="{B74B7391-D412-4D59-8962-623BBA4E21DD}" srcOrd="1" destOrd="0" presId="urn:microsoft.com/office/officeart/2008/layout/AlternatingHexagons"/>
    <dgm:cxn modelId="{3F12DAF2-75F2-4D92-8B8E-456037837AA7}" type="presParOf" srcId="{13ABE83F-5622-480B-837F-8E46B337ABA2}" destId="{B1018623-F083-49D4-9907-F98EC8B8CC44}" srcOrd="2" destOrd="0" presId="urn:microsoft.com/office/officeart/2008/layout/AlternatingHexagons"/>
    <dgm:cxn modelId="{84ECB58F-05E6-4746-91C1-FB25DAF55021}" type="presParOf" srcId="{13ABE83F-5622-480B-837F-8E46B337ABA2}" destId="{7AA147DB-50D2-47E4-9279-5615A9C22A64}" srcOrd="3" destOrd="0" presId="urn:microsoft.com/office/officeart/2008/layout/AlternatingHexagons"/>
    <dgm:cxn modelId="{25693F2B-D6E9-4867-AC1F-0DE1F3E2B4B2}" type="presParOf" srcId="{13ABE83F-5622-480B-837F-8E46B337ABA2}" destId="{C968F0F3-3617-4439-A430-B74BF0409E6E}" srcOrd="4" destOrd="0" presId="urn:microsoft.com/office/officeart/2008/layout/AlternatingHexagons"/>
    <dgm:cxn modelId="{B5062DD2-6C55-4025-94A7-524E265B122B}" type="presParOf" srcId="{91BDFE9B-60CD-4DF1-811F-094D5B7F3C90}" destId="{16BB1E5A-8406-4FD7-9BF3-7778B0DDD9C7}" srcOrd="1" destOrd="0" presId="urn:microsoft.com/office/officeart/2008/layout/AlternatingHexagons"/>
    <dgm:cxn modelId="{8F013D1F-0716-4620-9EB9-EA4F86EB5339}" type="presParOf" srcId="{91BDFE9B-60CD-4DF1-811F-094D5B7F3C90}" destId="{E1A10C0F-52D1-4ABF-BA72-C35205EE81C6}" srcOrd="2" destOrd="0" presId="urn:microsoft.com/office/officeart/2008/layout/AlternatingHexagons"/>
    <dgm:cxn modelId="{FC3CCB32-3E5D-460F-A7DA-5C130DED171B}" type="presParOf" srcId="{E1A10C0F-52D1-4ABF-BA72-C35205EE81C6}" destId="{D6465642-B3F8-4780-9017-EC2A9B550A5C}" srcOrd="0" destOrd="0" presId="urn:microsoft.com/office/officeart/2008/layout/AlternatingHexagons"/>
    <dgm:cxn modelId="{BE24AA2B-FB28-4239-A5FD-AB5A58271952}" type="presParOf" srcId="{E1A10C0F-52D1-4ABF-BA72-C35205EE81C6}" destId="{E0644726-1F40-4A32-ABDD-C1C47D1EE995}" srcOrd="1" destOrd="0" presId="urn:microsoft.com/office/officeart/2008/layout/AlternatingHexagons"/>
    <dgm:cxn modelId="{C38AEEEE-7EED-4924-8A9E-269C71DA4616}" type="presParOf" srcId="{E1A10C0F-52D1-4ABF-BA72-C35205EE81C6}" destId="{33D0902E-F1F0-4844-9743-72016039772E}" srcOrd="2" destOrd="0" presId="urn:microsoft.com/office/officeart/2008/layout/AlternatingHexagons"/>
    <dgm:cxn modelId="{27513FD3-F3D0-4C54-A328-50528BCFCAAB}" type="presParOf" srcId="{E1A10C0F-52D1-4ABF-BA72-C35205EE81C6}" destId="{D8150ED2-E2B6-465E-A42A-6912E5735115}" srcOrd="3" destOrd="0" presId="urn:microsoft.com/office/officeart/2008/layout/AlternatingHexagons"/>
    <dgm:cxn modelId="{D2158B6C-D74C-496D-9405-B5B8C4FCC58B}" type="presParOf" srcId="{E1A10C0F-52D1-4ABF-BA72-C35205EE81C6}" destId="{E879058E-2E33-4405-BC51-50FD2B1D1AF4}" srcOrd="4" destOrd="0" presId="urn:microsoft.com/office/officeart/2008/layout/AlternatingHexagons"/>
    <dgm:cxn modelId="{2B880A19-98BF-43AC-9F32-1E3057B0BAC6}" type="presParOf" srcId="{91BDFE9B-60CD-4DF1-811F-094D5B7F3C90}" destId="{0BE17F5E-B5CF-4B1D-94D9-191FE3D90120}" srcOrd="3" destOrd="0" presId="urn:microsoft.com/office/officeart/2008/layout/AlternatingHexagons"/>
    <dgm:cxn modelId="{4ED3BD11-ED7D-47C0-9DB2-3443DBFE5081}" type="presParOf" srcId="{91BDFE9B-60CD-4DF1-811F-094D5B7F3C90}" destId="{67813322-5D05-4F31-B560-3FBCA5F2B61C}" srcOrd="4" destOrd="0" presId="urn:microsoft.com/office/officeart/2008/layout/AlternatingHexagons"/>
    <dgm:cxn modelId="{85710D70-12CA-4B29-812C-3F36CE0DFFD9}" type="presParOf" srcId="{67813322-5D05-4F31-B560-3FBCA5F2B61C}" destId="{27CA79A0-50FD-4753-AFCD-D1C22286115F}" srcOrd="0" destOrd="0" presId="urn:microsoft.com/office/officeart/2008/layout/AlternatingHexagons"/>
    <dgm:cxn modelId="{450BB0FF-B06F-4D1B-BB95-0804E3ABB3D8}" type="presParOf" srcId="{67813322-5D05-4F31-B560-3FBCA5F2B61C}" destId="{2A8FC556-E963-4452-A778-DFBBB5470401}" srcOrd="1" destOrd="0" presId="urn:microsoft.com/office/officeart/2008/layout/AlternatingHexagons"/>
    <dgm:cxn modelId="{C5C6D548-3A13-49EA-B660-E0F261FCE676}" type="presParOf" srcId="{67813322-5D05-4F31-B560-3FBCA5F2B61C}" destId="{FF8C229C-2332-4B15-AB91-EBE8C193BD96}" srcOrd="2" destOrd="0" presId="urn:microsoft.com/office/officeart/2008/layout/AlternatingHexagons"/>
    <dgm:cxn modelId="{1C5DA52E-04A7-4482-AD08-687C37619678}" type="presParOf" srcId="{67813322-5D05-4F31-B560-3FBCA5F2B61C}" destId="{7EFDE09C-8954-4C30-88CB-F92F6B488263}" srcOrd="3" destOrd="0" presId="urn:microsoft.com/office/officeart/2008/layout/AlternatingHexagons"/>
    <dgm:cxn modelId="{8C6A2FDD-6A45-4A00-A9FB-1D32363AA19A}" type="presParOf" srcId="{67813322-5D05-4F31-B560-3FBCA5F2B61C}" destId="{17637EC5-CA2C-4BC1-BFC2-61585F55BCF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F2FA6A-C4CE-494F-ACB5-CA52B05F5C4C}" type="doc">
      <dgm:prSet loTypeId="urn:microsoft.com/office/officeart/2008/layout/BubblePictureList" loCatId="pictur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fr-FR"/>
        </a:p>
      </dgm:t>
    </dgm:pt>
    <dgm:pt modelId="{3C15527A-1E27-4D65-9BD4-F562D52C8CD4}">
      <dgm:prSet phldrT="[Texte]" custT="1"/>
      <dgm:spPr/>
      <dgm:t>
        <a:bodyPr/>
        <a:lstStyle/>
        <a:p>
          <a:pPr algn="l"/>
          <a:r>
            <a:rPr lang="fr-FR" sz="1600" dirty="0">
              <a:solidFill>
                <a:srgbClr val="C00000"/>
              </a:solidFill>
              <a:latin typeface="Bahnschrift SemiBold"/>
            </a:rPr>
            <a:t>Rend accessible la culture aux enfants et adultes </a:t>
          </a:r>
          <a:r>
            <a:rPr lang="fr-FR" sz="1300" dirty="0">
              <a:latin typeface="Bahnschrift SemiBold"/>
            </a:rPr>
            <a:t>en permettant à chacun de se réapproprier l'espace public.</a:t>
          </a:r>
        </a:p>
      </dgm:t>
    </dgm:pt>
    <dgm:pt modelId="{779F9153-2B4F-4BCF-8964-7D4E2D67E2B7}" type="parTrans" cxnId="{34B81920-69BE-480F-AB94-7A7CE55281FD}">
      <dgm:prSet/>
      <dgm:spPr/>
      <dgm:t>
        <a:bodyPr/>
        <a:lstStyle/>
        <a:p>
          <a:endParaRPr lang="fr-FR"/>
        </a:p>
      </dgm:t>
    </dgm:pt>
    <dgm:pt modelId="{7DAD7938-460E-4AC4-8BC1-E33D2A4618D3}" type="sibTrans" cxnId="{34B81920-69BE-480F-AB94-7A7CE55281FD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FDDF63A-6929-4EE3-AAF7-E4A65DF23596}">
      <dgm:prSet phldrT="[Texte]" custT="1"/>
      <dgm:spPr/>
      <dgm:t>
        <a:bodyPr/>
        <a:lstStyle/>
        <a:p>
          <a:pPr algn="l"/>
          <a:r>
            <a:rPr lang="fr-FR" sz="1600" dirty="0">
              <a:solidFill>
                <a:srgbClr val="C00000"/>
              </a:solidFill>
              <a:latin typeface="Bahnschrift SemiBold" pitchFamily="34" charset="0"/>
            </a:rPr>
            <a:t>Favorise le vivre ensemble : </a:t>
          </a:r>
          <a:r>
            <a:rPr lang="fr-FR" sz="1300" dirty="0">
              <a:latin typeface="Bahnschrift SemiBold" pitchFamily="34" charset="0"/>
            </a:rPr>
            <a:t>moment familial et convivial avec et pour les enfants et parents, entre voisin et habitant. </a:t>
          </a:r>
        </a:p>
      </dgm:t>
    </dgm:pt>
    <dgm:pt modelId="{9B3F07A2-BFDC-4C17-B65F-9B0F3ED0FC91}" type="parTrans" cxnId="{5ED7833C-D179-4590-A633-B85F07DC7AA5}">
      <dgm:prSet/>
      <dgm:spPr/>
      <dgm:t>
        <a:bodyPr/>
        <a:lstStyle/>
        <a:p>
          <a:endParaRPr lang="fr-FR"/>
        </a:p>
      </dgm:t>
    </dgm:pt>
    <dgm:pt modelId="{6D31E288-7DBC-4A87-B92A-F9BD240AA3BB}" type="sibTrans" cxnId="{5ED7833C-D179-4590-A633-B85F07DC7AA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5D5B4D2-9A4B-4226-B826-CB9E2330B4E2}">
      <dgm:prSet phldrT="[Texte]" custT="1"/>
      <dgm:spPr/>
      <dgm:t>
        <a:bodyPr/>
        <a:lstStyle/>
        <a:p>
          <a:pPr algn="l"/>
          <a:r>
            <a:rPr lang="fr-FR" sz="1600" dirty="0">
              <a:solidFill>
                <a:srgbClr val="C00000"/>
              </a:solidFill>
              <a:latin typeface="Bahnschrift SemiBold" pitchFamily="34" charset="0"/>
            </a:rPr>
            <a:t>Libère la parole des enfants </a:t>
          </a:r>
          <a:r>
            <a:rPr lang="fr-FR" sz="1300" dirty="0">
              <a:latin typeface="Bahnschrift SemiBold" pitchFamily="34" charset="0"/>
            </a:rPr>
            <a:t>sur l'espace public de façon à ce que celle-ci soit entendue</a:t>
          </a:r>
        </a:p>
      </dgm:t>
    </dgm:pt>
    <dgm:pt modelId="{8CCBF6DE-5645-46A7-9167-8582088AD65F}" type="parTrans" cxnId="{7B2026B2-FD25-4A1E-BE9B-2709E9259F38}">
      <dgm:prSet/>
      <dgm:spPr/>
      <dgm:t>
        <a:bodyPr/>
        <a:lstStyle/>
        <a:p>
          <a:endParaRPr lang="fr-FR"/>
        </a:p>
      </dgm:t>
    </dgm:pt>
    <dgm:pt modelId="{BB15B3FE-A6A4-4A23-AFC0-9A9590D73D8D}" type="sibTrans" cxnId="{7B2026B2-FD25-4A1E-BE9B-2709E9259F3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C18368C-3847-433A-ADDA-A5A067B303C0}">
      <dgm:prSet phldrT="[Texte]" custT="1"/>
      <dgm:spPr/>
      <dgm:t>
        <a:bodyPr/>
        <a:lstStyle/>
        <a:p>
          <a:pPr algn="ctr"/>
          <a:endParaRPr lang="fr-FR" sz="1600" dirty="0">
            <a:latin typeface="Bahnschrift SemiBold" pitchFamily="34" charset="0"/>
          </a:endParaRPr>
        </a:p>
      </dgm:t>
    </dgm:pt>
    <dgm:pt modelId="{40C7A28E-EBED-4E34-9FCD-4CD64417985D}" type="sibTrans" cxnId="{E41C5862-775C-40E0-B2ED-561D1679E166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3F932E87-A400-4438-BEE0-26DF28839980}" type="parTrans" cxnId="{E41C5862-775C-40E0-B2ED-561D1679E166}">
      <dgm:prSet/>
      <dgm:spPr/>
      <dgm:t>
        <a:bodyPr/>
        <a:lstStyle/>
        <a:p>
          <a:endParaRPr lang="fr-FR"/>
        </a:p>
      </dgm:t>
    </dgm:pt>
    <dgm:pt modelId="{DA214069-EB60-44EB-B793-16E961717812}" type="pres">
      <dgm:prSet presAssocID="{1CF2FA6A-C4CE-494F-ACB5-CA52B05F5C4C}" presName="Name0" presStyleCnt="0">
        <dgm:presLayoutVars>
          <dgm:chMax val="8"/>
          <dgm:chPref val="8"/>
          <dgm:dir/>
        </dgm:presLayoutVars>
      </dgm:prSet>
      <dgm:spPr/>
    </dgm:pt>
    <dgm:pt modelId="{67C57E12-EE5B-4A7E-A94B-A9E574ABCB16}" type="pres">
      <dgm:prSet presAssocID="{4C18368C-3847-433A-ADDA-A5A067B303C0}" presName="parent_text_1" presStyleLbl="revTx" presStyleIdx="0" presStyleCnt="4" custFlipVert="1" custScaleY="9193" custLinFactNeighborX="7514" custLinFactNeighborY="-7432">
        <dgm:presLayoutVars>
          <dgm:chMax val="0"/>
          <dgm:chPref val="0"/>
          <dgm:bulletEnabled val="1"/>
        </dgm:presLayoutVars>
      </dgm:prSet>
      <dgm:spPr/>
    </dgm:pt>
    <dgm:pt modelId="{B5AC2318-C36B-4E47-B380-31F44D435CA8}" type="pres">
      <dgm:prSet presAssocID="{4C18368C-3847-433A-ADDA-A5A067B303C0}" presName="image_accent_1" presStyleCnt="0"/>
      <dgm:spPr/>
    </dgm:pt>
    <dgm:pt modelId="{AF0E2ED4-3BED-412C-BDFC-AECC1E8C1FBB}" type="pres">
      <dgm:prSet presAssocID="{4C18368C-3847-433A-ADDA-A5A067B303C0}" presName="imageAccentRepeatNode" presStyleLbl="alignNode1" presStyleIdx="0" presStyleCnt="8"/>
      <dgm:spPr/>
    </dgm:pt>
    <dgm:pt modelId="{16DC5C09-9A66-4B83-AC48-76DD19978E2B}" type="pres">
      <dgm:prSet presAssocID="{4C18368C-3847-433A-ADDA-A5A067B303C0}" presName="accent_1" presStyleLbl="alignNode1" presStyleIdx="1" presStyleCnt="8" custLinFactX="-7534" custLinFactY="-100000" custLinFactNeighborX="-100000" custLinFactNeighborY="-127723"/>
      <dgm:spPr/>
    </dgm:pt>
    <dgm:pt modelId="{EFE7AFC1-7C14-4679-82CF-C74019D0E71A}" type="pres">
      <dgm:prSet presAssocID="{40C7A28E-EBED-4E34-9FCD-4CD64417985D}" presName="image_1" presStyleCnt="0"/>
      <dgm:spPr/>
    </dgm:pt>
    <dgm:pt modelId="{58B0A0E7-2B45-4C9B-A297-F473E1C89736}" type="pres">
      <dgm:prSet presAssocID="{40C7A28E-EBED-4E34-9FCD-4CD64417985D}" presName="imageRepeatNode" presStyleLbl="fgImgPlace1" presStyleIdx="0" presStyleCnt="4"/>
      <dgm:spPr/>
    </dgm:pt>
    <dgm:pt modelId="{B2C36598-1B33-425B-86E8-CC717CF98ED4}" type="pres">
      <dgm:prSet presAssocID="{3C15527A-1E27-4D65-9BD4-F562D52C8CD4}" presName="parent_text_2" presStyleLbl="revTx" presStyleIdx="1" presStyleCnt="4" custScaleY="162948" custLinFactNeighborX="-5239" custLinFactNeighborY="503">
        <dgm:presLayoutVars>
          <dgm:chMax val="0"/>
          <dgm:chPref val="0"/>
          <dgm:bulletEnabled val="1"/>
        </dgm:presLayoutVars>
      </dgm:prSet>
      <dgm:spPr/>
    </dgm:pt>
    <dgm:pt modelId="{31E3A203-2CFD-41E6-A9C1-7496263BBEFC}" type="pres">
      <dgm:prSet presAssocID="{3C15527A-1E27-4D65-9BD4-F562D52C8CD4}" presName="image_accent_2" presStyleCnt="0"/>
      <dgm:spPr/>
    </dgm:pt>
    <dgm:pt modelId="{37D520E4-FC16-489A-9665-3E8B2B133367}" type="pres">
      <dgm:prSet presAssocID="{3C15527A-1E27-4D65-9BD4-F562D52C8CD4}" presName="imageAccentRepeatNode" presStyleLbl="alignNode1" presStyleIdx="2" presStyleCnt="8"/>
      <dgm:spPr/>
    </dgm:pt>
    <dgm:pt modelId="{1C5BFCF0-25DB-4B3A-8931-588F437F7C65}" type="pres">
      <dgm:prSet presAssocID="{7DAD7938-460E-4AC4-8BC1-E33D2A4618D3}" presName="image_2" presStyleCnt="0"/>
      <dgm:spPr/>
    </dgm:pt>
    <dgm:pt modelId="{BC517523-6087-438D-85C0-0CC716532D18}" type="pres">
      <dgm:prSet presAssocID="{7DAD7938-460E-4AC4-8BC1-E33D2A4618D3}" presName="imageRepeatNode" presStyleLbl="fgImgPlace1" presStyleIdx="1" presStyleCnt="4"/>
      <dgm:spPr/>
    </dgm:pt>
    <dgm:pt modelId="{900DC99E-F710-449B-9832-14C5537C4D91}" type="pres">
      <dgm:prSet presAssocID="{45D5B4D2-9A4B-4226-B826-CB9E2330B4E2}" presName="image_accent_3" presStyleCnt="0"/>
      <dgm:spPr/>
    </dgm:pt>
    <dgm:pt modelId="{72995D67-C02D-462D-B31B-D8D96CB6B09D}" type="pres">
      <dgm:prSet presAssocID="{45D5B4D2-9A4B-4226-B826-CB9E2330B4E2}" presName="imageAccentRepeatNode" presStyleLbl="alignNode1" presStyleIdx="3" presStyleCnt="8"/>
      <dgm:spPr/>
    </dgm:pt>
    <dgm:pt modelId="{6860E8E1-B01D-4132-9C2B-4CB4A198FF08}" type="pres">
      <dgm:prSet presAssocID="{45D5B4D2-9A4B-4226-B826-CB9E2330B4E2}" presName="parent_text_3" presStyleLbl="revTx" presStyleIdx="2" presStyleCnt="4" custScaleX="95793" custLinFactNeighborX="-6103" custLinFactNeighborY="-4417">
        <dgm:presLayoutVars>
          <dgm:chMax val="0"/>
          <dgm:chPref val="0"/>
          <dgm:bulletEnabled val="1"/>
        </dgm:presLayoutVars>
      </dgm:prSet>
      <dgm:spPr/>
    </dgm:pt>
    <dgm:pt modelId="{7805B30D-BC07-460F-948B-887F04DBD860}" type="pres">
      <dgm:prSet presAssocID="{45D5B4D2-9A4B-4226-B826-CB9E2330B4E2}" presName="accent_2" presStyleLbl="alignNode1" presStyleIdx="4" presStyleCnt="8" custLinFactNeighborX="-41172" custLinFactNeighborY="-26544"/>
      <dgm:spPr/>
    </dgm:pt>
    <dgm:pt modelId="{0496611A-A5DE-44D7-8E41-14025CD5B4CD}" type="pres">
      <dgm:prSet presAssocID="{45D5B4D2-9A4B-4226-B826-CB9E2330B4E2}" presName="accent_3" presStyleLbl="alignNode1" presStyleIdx="5" presStyleCnt="8" custLinFactY="-51099" custLinFactNeighborX="-34964" custLinFactNeighborY="-100000"/>
      <dgm:spPr/>
    </dgm:pt>
    <dgm:pt modelId="{C2B3BC16-3BA6-41FF-A883-7A5DBAF6A485}" type="pres">
      <dgm:prSet presAssocID="{BB15B3FE-A6A4-4A23-AFC0-9A9590D73D8D}" presName="image_3" presStyleCnt="0"/>
      <dgm:spPr/>
    </dgm:pt>
    <dgm:pt modelId="{7F35E479-0017-462E-87CF-DF12FC6DE9F4}" type="pres">
      <dgm:prSet presAssocID="{BB15B3FE-A6A4-4A23-AFC0-9A9590D73D8D}" presName="imageRepeatNode" presStyleLbl="fgImgPlace1" presStyleIdx="2" presStyleCnt="4"/>
      <dgm:spPr/>
    </dgm:pt>
    <dgm:pt modelId="{83D345B5-DB13-44D2-9B57-1DB96016E7C2}" type="pres">
      <dgm:prSet presAssocID="{9FDDF63A-6929-4EE3-AAF7-E4A65DF23596}" presName="image_accent_4" presStyleCnt="0"/>
      <dgm:spPr/>
    </dgm:pt>
    <dgm:pt modelId="{DB7A1258-9B1A-4CC9-ADF8-0659313A8854}" type="pres">
      <dgm:prSet presAssocID="{9FDDF63A-6929-4EE3-AAF7-E4A65DF23596}" presName="imageAccentRepeatNode" presStyleLbl="alignNode1" presStyleIdx="6" presStyleCnt="8" custLinFactNeighborX="-22558" custLinFactNeighborY="8549"/>
      <dgm:spPr/>
    </dgm:pt>
    <dgm:pt modelId="{0579F8A0-A5CA-4235-9B5C-540CD86D2729}" type="pres">
      <dgm:prSet presAssocID="{9FDDF63A-6929-4EE3-AAF7-E4A65DF23596}" presName="parent_text_4" presStyleLbl="revTx" presStyleIdx="3" presStyleCnt="4" custLinFactNeighborX="-141" custLinFactNeighborY="-3619">
        <dgm:presLayoutVars>
          <dgm:chMax val="0"/>
          <dgm:chPref val="0"/>
          <dgm:bulletEnabled val="1"/>
        </dgm:presLayoutVars>
      </dgm:prSet>
      <dgm:spPr/>
    </dgm:pt>
    <dgm:pt modelId="{15F74A00-3912-4FEA-BE24-B82649703CCC}" type="pres">
      <dgm:prSet presAssocID="{9FDDF63A-6929-4EE3-AAF7-E4A65DF23596}" presName="accent_4" presStyleLbl="alignNode1" presStyleIdx="7" presStyleCnt="8"/>
      <dgm:spPr/>
    </dgm:pt>
    <dgm:pt modelId="{0364F201-24EF-4428-B12C-D367CADBD767}" type="pres">
      <dgm:prSet presAssocID="{6D31E288-7DBC-4A87-B92A-F9BD240AA3BB}" presName="image_4" presStyleCnt="0"/>
      <dgm:spPr/>
    </dgm:pt>
    <dgm:pt modelId="{3F5AD85A-5DAF-45DB-B3AE-B8B04EE8DDA6}" type="pres">
      <dgm:prSet presAssocID="{6D31E288-7DBC-4A87-B92A-F9BD240AA3BB}" presName="imageRepeatNode" presStyleLbl="fgImgPlace1" presStyleIdx="3" presStyleCnt="4" custLinFactNeighborX="-25553" custLinFactNeighborY="9687"/>
      <dgm:spPr/>
    </dgm:pt>
  </dgm:ptLst>
  <dgm:cxnLst>
    <dgm:cxn modelId="{34B81920-69BE-480F-AB94-7A7CE55281FD}" srcId="{1CF2FA6A-C4CE-494F-ACB5-CA52B05F5C4C}" destId="{3C15527A-1E27-4D65-9BD4-F562D52C8CD4}" srcOrd="1" destOrd="0" parTransId="{779F9153-2B4F-4BCF-8964-7D4E2D67E2B7}" sibTransId="{7DAD7938-460E-4AC4-8BC1-E33D2A4618D3}"/>
    <dgm:cxn modelId="{354DA52B-C36E-450F-9A7B-1E2DBA56F131}" type="presOf" srcId="{45D5B4D2-9A4B-4226-B826-CB9E2330B4E2}" destId="{6860E8E1-B01D-4132-9C2B-4CB4A198FF08}" srcOrd="0" destOrd="0" presId="urn:microsoft.com/office/officeart/2008/layout/BubblePictureList"/>
    <dgm:cxn modelId="{5ED7833C-D179-4590-A633-B85F07DC7AA5}" srcId="{1CF2FA6A-C4CE-494F-ACB5-CA52B05F5C4C}" destId="{9FDDF63A-6929-4EE3-AAF7-E4A65DF23596}" srcOrd="3" destOrd="0" parTransId="{9B3F07A2-BFDC-4C17-B65F-9B0F3ED0FC91}" sibTransId="{6D31E288-7DBC-4A87-B92A-F9BD240AA3BB}"/>
    <dgm:cxn modelId="{1AD7C661-8279-42D1-9CA3-D2E78D91999F}" type="presOf" srcId="{3C15527A-1E27-4D65-9BD4-F562D52C8CD4}" destId="{B2C36598-1B33-425B-86E8-CC717CF98ED4}" srcOrd="0" destOrd="0" presId="urn:microsoft.com/office/officeart/2008/layout/BubblePictureList"/>
    <dgm:cxn modelId="{E41C5862-775C-40E0-B2ED-561D1679E166}" srcId="{1CF2FA6A-C4CE-494F-ACB5-CA52B05F5C4C}" destId="{4C18368C-3847-433A-ADDA-A5A067B303C0}" srcOrd="0" destOrd="0" parTransId="{3F932E87-A400-4438-BEE0-26DF28839980}" sibTransId="{40C7A28E-EBED-4E34-9FCD-4CD64417985D}"/>
    <dgm:cxn modelId="{51933943-384B-43CB-991B-BA8567286211}" type="presOf" srcId="{BB15B3FE-A6A4-4A23-AFC0-9A9590D73D8D}" destId="{7F35E479-0017-462E-87CF-DF12FC6DE9F4}" srcOrd="0" destOrd="0" presId="urn:microsoft.com/office/officeart/2008/layout/BubblePictureList"/>
    <dgm:cxn modelId="{0E147251-C30B-44D5-BF08-87454B479823}" type="presOf" srcId="{6D31E288-7DBC-4A87-B92A-F9BD240AA3BB}" destId="{3F5AD85A-5DAF-45DB-B3AE-B8B04EE8DDA6}" srcOrd="0" destOrd="0" presId="urn:microsoft.com/office/officeart/2008/layout/BubblePictureList"/>
    <dgm:cxn modelId="{ECAF3D7A-2F05-44D2-9BA8-DD6EB0DE1756}" type="presOf" srcId="{4C18368C-3847-433A-ADDA-A5A067B303C0}" destId="{67C57E12-EE5B-4A7E-A94B-A9E574ABCB16}" srcOrd="0" destOrd="0" presId="urn:microsoft.com/office/officeart/2008/layout/BubblePictureList"/>
    <dgm:cxn modelId="{D5D9189C-FA97-425E-BBB7-EAC7C878DAFA}" type="presOf" srcId="{40C7A28E-EBED-4E34-9FCD-4CD64417985D}" destId="{58B0A0E7-2B45-4C9B-A297-F473E1C89736}" srcOrd="0" destOrd="0" presId="urn:microsoft.com/office/officeart/2008/layout/BubblePictureList"/>
    <dgm:cxn modelId="{59E11AA9-AE51-44AB-B01E-D39FF653F3AE}" type="presOf" srcId="{9FDDF63A-6929-4EE3-AAF7-E4A65DF23596}" destId="{0579F8A0-A5CA-4235-9B5C-540CD86D2729}" srcOrd="0" destOrd="0" presId="urn:microsoft.com/office/officeart/2008/layout/BubblePictureList"/>
    <dgm:cxn modelId="{7B2026B2-FD25-4A1E-BE9B-2709E9259F38}" srcId="{1CF2FA6A-C4CE-494F-ACB5-CA52B05F5C4C}" destId="{45D5B4D2-9A4B-4226-B826-CB9E2330B4E2}" srcOrd="2" destOrd="0" parTransId="{8CCBF6DE-5645-46A7-9167-8582088AD65F}" sibTransId="{BB15B3FE-A6A4-4A23-AFC0-9A9590D73D8D}"/>
    <dgm:cxn modelId="{FC1B7EC1-C806-4C7A-9595-84B80673CF97}" type="presOf" srcId="{1CF2FA6A-C4CE-494F-ACB5-CA52B05F5C4C}" destId="{DA214069-EB60-44EB-B793-16E961717812}" srcOrd="0" destOrd="0" presId="urn:microsoft.com/office/officeart/2008/layout/BubblePictureList"/>
    <dgm:cxn modelId="{A70E0AD1-2742-4DB8-AAA6-C11E86168DF7}" type="presOf" srcId="{7DAD7938-460E-4AC4-8BC1-E33D2A4618D3}" destId="{BC517523-6087-438D-85C0-0CC716532D18}" srcOrd="0" destOrd="0" presId="urn:microsoft.com/office/officeart/2008/layout/BubblePictureList"/>
    <dgm:cxn modelId="{3A25F38F-018D-4C0B-A564-BE3D3E3903D0}" type="presParOf" srcId="{DA214069-EB60-44EB-B793-16E961717812}" destId="{67C57E12-EE5B-4A7E-A94B-A9E574ABCB16}" srcOrd="0" destOrd="0" presId="urn:microsoft.com/office/officeart/2008/layout/BubblePictureList"/>
    <dgm:cxn modelId="{84E3CFDB-52C1-44EF-B4D0-D8B2329C883A}" type="presParOf" srcId="{DA214069-EB60-44EB-B793-16E961717812}" destId="{B5AC2318-C36B-4E47-B380-31F44D435CA8}" srcOrd="1" destOrd="0" presId="urn:microsoft.com/office/officeart/2008/layout/BubblePictureList"/>
    <dgm:cxn modelId="{19A3724D-E89C-40A2-847E-951A2E6B961C}" type="presParOf" srcId="{B5AC2318-C36B-4E47-B380-31F44D435CA8}" destId="{AF0E2ED4-3BED-412C-BDFC-AECC1E8C1FBB}" srcOrd="0" destOrd="0" presId="urn:microsoft.com/office/officeart/2008/layout/BubblePictureList"/>
    <dgm:cxn modelId="{5D99CCFD-1502-4DB2-A718-EF97D53DEC1B}" type="presParOf" srcId="{DA214069-EB60-44EB-B793-16E961717812}" destId="{16DC5C09-9A66-4B83-AC48-76DD19978E2B}" srcOrd="2" destOrd="0" presId="urn:microsoft.com/office/officeart/2008/layout/BubblePictureList"/>
    <dgm:cxn modelId="{64233216-B742-40F8-AC17-09288CF9DEB6}" type="presParOf" srcId="{DA214069-EB60-44EB-B793-16E961717812}" destId="{EFE7AFC1-7C14-4679-82CF-C74019D0E71A}" srcOrd="3" destOrd="0" presId="urn:microsoft.com/office/officeart/2008/layout/BubblePictureList"/>
    <dgm:cxn modelId="{8FFB7003-723A-40A5-A222-C1F5A768B3A8}" type="presParOf" srcId="{EFE7AFC1-7C14-4679-82CF-C74019D0E71A}" destId="{58B0A0E7-2B45-4C9B-A297-F473E1C89736}" srcOrd="0" destOrd="0" presId="urn:microsoft.com/office/officeart/2008/layout/BubblePictureList"/>
    <dgm:cxn modelId="{1E5EB944-8729-41AF-955D-1CD1A9DE6E11}" type="presParOf" srcId="{DA214069-EB60-44EB-B793-16E961717812}" destId="{B2C36598-1B33-425B-86E8-CC717CF98ED4}" srcOrd="4" destOrd="0" presId="urn:microsoft.com/office/officeart/2008/layout/BubblePictureList"/>
    <dgm:cxn modelId="{A62F1044-D89C-4939-A8AC-CA42DA13C67F}" type="presParOf" srcId="{DA214069-EB60-44EB-B793-16E961717812}" destId="{31E3A203-2CFD-41E6-A9C1-7496263BBEFC}" srcOrd="5" destOrd="0" presId="urn:microsoft.com/office/officeart/2008/layout/BubblePictureList"/>
    <dgm:cxn modelId="{AC52BD72-B8BF-4D68-811B-7BB2160841E2}" type="presParOf" srcId="{31E3A203-2CFD-41E6-A9C1-7496263BBEFC}" destId="{37D520E4-FC16-489A-9665-3E8B2B133367}" srcOrd="0" destOrd="0" presId="urn:microsoft.com/office/officeart/2008/layout/BubblePictureList"/>
    <dgm:cxn modelId="{7CF8020B-99CF-46EE-B120-7934B1AF15DC}" type="presParOf" srcId="{DA214069-EB60-44EB-B793-16E961717812}" destId="{1C5BFCF0-25DB-4B3A-8931-588F437F7C65}" srcOrd="6" destOrd="0" presId="urn:microsoft.com/office/officeart/2008/layout/BubblePictureList"/>
    <dgm:cxn modelId="{6902F498-A817-4775-9CCC-096B2D4E56B2}" type="presParOf" srcId="{1C5BFCF0-25DB-4B3A-8931-588F437F7C65}" destId="{BC517523-6087-438D-85C0-0CC716532D18}" srcOrd="0" destOrd="0" presId="urn:microsoft.com/office/officeart/2008/layout/BubblePictureList"/>
    <dgm:cxn modelId="{0D8F7164-1B4A-4A99-853B-13AF1AE1F7DB}" type="presParOf" srcId="{DA214069-EB60-44EB-B793-16E961717812}" destId="{900DC99E-F710-449B-9832-14C5537C4D91}" srcOrd="7" destOrd="0" presId="urn:microsoft.com/office/officeart/2008/layout/BubblePictureList"/>
    <dgm:cxn modelId="{B99BBE45-8AFA-475B-88EF-A201F900EA7C}" type="presParOf" srcId="{900DC99E-F710-449B-9832-14C5537C4D91}" destId="{72995D67-C02D-462D-B31B-D8D96CB6B09D}" srcOrd="0" destOrd="0" presId="urn:microsoft.com/office/officeart/2008/layout/BubblePictureList"/>
    <dgm:cxn modelId="{A73A34E6-B7AC-49F3-9DFD-926B0D18EFD7}" type="presParOf" srcId="{DA214069-EB60-44EB-B793-16E961717812}" destId="{6860E8E1-B01D-4132-9C2B-4CB4A198FF08}" srcOrd="8" destOrd="0" presId="urn:microsoft.com/office/officeart/2008/layout/BubblePictureList"/>
    <dgm:cxn modelId="{917865BA-0483-416F-AF10-DA86CF590DB1}" type="presParOf" srcId="{DA214069-EB60-44EB-B793-16E961717812}" destId="{7805B30D-BC07-460F-948B-887F04DBD860}" srcOrd="9" destOrd="0" presId="urn:microsoft.com/office/officeart/2008/layout/BubblePictureList"/>
    <dgm:cxn modelId="{C110B94C-4267-4EA1-B023-E00695F7EE04}" type="presParOf" srcId="{DA214069-EB60-44EB-B793-16E961717812}" destId="{0496611A-A5DE-44D7-8E41-14025CD5B4CD}" srcOrd="10" destOrd="0" presId="urn:microsoft.com/office/officeart/2008/layout/BubblePictureList"/>
    <dgm:cxn modelId="{EB7CC3C3-A60E-4DF5-AEAA-9F890F10EE8B}" type="presParOf" srcId="{DA214069-EB60-44EB-B793-16E961717812}" destId="{C2B3BC16-3BA6-41FF-A883-7A5DBAF6A485}" srcOrd="11" destOrd="0" presId="urn:microsoft.com/office/officeart/2008/layout/BubblePictureList"/>
    <dgm:cxn modelId="{5AB34171-670B-4AF6-8694-E59CA670B1A6}" type="presParOf" srcId="{C2B3BC16-3BA6-41FF-A883-7A5DBAF6A485}" destId="{7F35E479-0017-462E-87CF-DF12FC6DE9F4}" srcOrd="0" destOrd="0" presId="urn:microsoft.com/office/officeart/2008/layout/BubblePictureList"/>
    <dgm:cxn modelId="{7A27C838-52A5-463E-BAC1-913FDCEAD51C}" type="presParOf" srcId="{DA214069-EB60-44EB-B793-16E961717812}" destId="{83D345B5-DB13-44D2-9B57-1DB96016E7C2}" srcOrd="12" destOrd="0" presId="urn:microsoft.com/office/officeart/2008/layout/BubblePictureList"/>
    <dgm:cxn modelId="{DABCEEBC-432C-4974-8E27-AA72B4F8D5B8}" type="presParOf" srcId="{83D345B5-DB13-44D2-9B57-1DB96016E7C2}" destId="{DB7A1258-9B1A-4CC9-ADF8-0659313A8854}" srcOrd="0" destOrd="0" presId="urn:microsoft.com/office/officeart/2008/layout/BubblePictureList"/>
    <dgm:cxn modelId="{C1B18F34-B689-48FE-A13D-52D15B5D3840}" type="presParOf" srcId="{DA214069-EB60-44EB-B793-16E961717812}" destId="{0579F8A0-A5CA-4235-9B5C-540CD86D2729}" srcOrd="13" destOrd="0" presId="urn:microsoft.com/office/officeart/2008/layout/BubblePictureList"/>
    <dgm:cxn modelId="{8416BE7C-0C7B-4875-A1A9-7351D9847107}" type="presParOf" srcId="{DA214069-EB60-44EB-B793-16E961717812}" destId="{15F74A00-3912-4FEA-BE24-B82649703CCC}" srcOrd="14" destOrd="0" presId="urn:microsoft.com/office/officeart/2008/layout/BubblePictureList"/>
    <dgm:cxn modelId="{BF5973A0-0B19-4AFF-AFF8-794630B8153B}" type="presParOf" srcId="{DA214069-EB60-44EB-B793-16E961717812}" destId="{0364F201-24EF-4428-B12C-D367CADBD767}" srcOrd="15" destOrd="0" presId="urn:microsoft.com/office/officeart/2008/layout/BubblePictureList"/>
    <dgm:cxn modelId="{45170A9D-A5C6-444C-8F87-16DB4972C94E}" type="presParOf" srcId="{0364F201-24EF-4428-B12C-D367CADBD767}" destId="{3F5AD85A-5DAF-45DB-B3AE-B8B04EE8DDA6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50EB19-D964-41FA-AF54-D80AD58614F0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35BDB6D2-4489-44A0-BC4D-B3598789CC11}">
      <dgm:prSet phldrT="[Texte]"/>
      <dgm:spPr/>
      <dgm:t>
        <a:bodyPr/>
        <a:lstStyle/>
        <a:p>
          <a:r>
            <a:rPr lang="fr-FR" dirty="0"/>
            <a:t>1</a:t>
          </a:r>
          <a:r>
            <a:rPr lang="fr-FR" baseline="30000" dirty="0"/>
            <a:t>ère</a:t>
          </a:r>
          <a:r>
            <a:rPr lang="fr-FR" dirty="0"/>
            <a:t> initiative en 2005 avec des parents bénévoles</a:t>
          </a:r>
        </a:p>
      </dgm:t>
    </dgm:pt>
    <dgm:pt modelId="{00AF243D-2D74-4460-8CFD-80BB486843BF}" type="parTrans" cxnId="{E30BD33A-E6D2-4C7F-A8D2-51B2D77694FC}">
      <dgm:prSet/>
      <dgm:spPr/>
      <dgm:t>
        <a:bodyPr/>
        <a:lstStyle/>
        <a:p>
          <a:endParaRPr lang="fr-FR"/>
        </a:p>
      </dgm:t>
    </dgm:pt>
    <dgm:pt modelId="{6EC75E7D-7604-47E1-A139-9B68A6D9145E}" type="sibTrans" cxnId="{E30BD33A-E6D2-4C7F-A8D2-51B2D77694FC}">
      <dgm:prSet/>
      <dgm:spPr/>
      <dgm:t>
        <a:bodyPr/>
        <a:lstStyle/>
        <a:p>
          <a:endParaRPr lang="fr-FR"/>
        </a:p>
      </dgm:t>
    </dgm:pt>
    <dgm:pt modelId="{6B791782-F042-4C88-BBF6-FA0D1FEABFB4}">
      <dgm:prSet phldrT="[Texte]"/>
      <dgm:spPr/>
      <dgm:t>
        <a:bodyPr/>
        <a:lstStyle/>
        <a:p>
          <a:r>
            <a:rPr lang="fr-FR" dirty="0"/>
            <a:t>Dispositif lancé en 2020</a:t>
          </a:r>
        </a:p>
      </dgm:t>
    </dgm:pt>
    <dgm:pt modelId="{F6910C4F-F9A7-4D4A-AC08-8067228AFA3A}" type="parTrans" cxnId="{E04AF9FD-5FAF-4AE0-9DBA-520C05282167}">
      <dgm:prSet/>
      <dgm:spPr/>
      <dgm:t>
        <a:bodyPr/>
        <a:lstStyle/>
        <a:p>
          <a:endParaRPr lang="fr-FR"/>
        </a:p>
      </dgm:t>
    </dgm:pt>
    <dgm:pt modelId="{3F5EED85-E20D-4482-97D6-664BE8F47965}" type="sibTrans" cxnId="{E04AF9FD-5FAF-4AE0-9DBA-520C05282167}">
      <dgm:prSet/>
      <dgm:spPr/>
      <dgm:t>
        <a:bodyPr/>
        <a:lstStyle/>
        <a:p>
          <a:endParaRPr lang="fr-FR"/>
        </a:p>
      </dgm:t>
    </dgm:pt>
    <dgm:pt modelId="{7D0F2B3F-3D29-4177-98D0-DE3E8C0718C6}" type="pres">
      <dgm:prSet presAssocID="{3850EB19-D964-41FA-AF54-D80AD58614F0}" presName="diagram" presStyleCnt="0">
        <dgm:presLayoutVars>
          <dgm:dir/>
          <dgm:resizeHandles val="exact"/>
        </dgm:presLayoutVars>
      </dgm:prSet>
      <dgm:spPr/>
    </dgm:pt>
    <dgm:pt modelId="{9E34BB9E-6F12-4421-B35B-E6086C2E59DB}" type="pres">
      <dgm:prSet presAssocID="{35BDB6D2-4489-44A0-BC4D-B3598789CC11}" presName="node" presStyleLbl="node1" presStyleIdx="0" presStyleCnt="2">
        <dgm:presLayoutVars>
          <dgm:bulletEnabled val="1"/>
        </dgm:presLayoutVars>
      </dgm:prSet>
      <dgm:spPr/>
    </dgm:pt>
    <dgm:pt modelId="{62D83C5E-7C96-496A-92F4-8C35CBAE4F0C}" type="pres">
      <dgm:prSet presAssocID="{6EC75E7D-7604-47E1-A139-9B68A6D9145E}" presName="sibTrans" presStyleCnt="0"/>
      <dgm:spPr/>
    </dgm:pt>
    <dgm:pt modelId="{F95D3F46-7F48-4B92-B254-26B611AA64DB}" type="pres">
      <dgm:prSet presAssocID="{6B791782-F042-4C88-BBF6-FA0D1FEABFB4}" presName="node" presStyleLbl="node1" presStyleIdx="1" presStyleCnt="2">
        <dgm:presLayoutVars>
          <dgm:bulletEnabled val="1"/>
        </dgm:presLayoutVars>
      </dgm:prSet>
      <dgm:spPr/>
    </dgm:pt>
  </dgm:ptLst>
  <dgm:cxnLst>
    <dgm:cxn modelId="{691CB223-92C1-4C1E-8D69-D9FBFCE98E47}" type="presOf" srcId="{35BDB6D2-4489-44A0-BC4D-B3598789CC11}" destId="{9E34BB9E-6F12-4421-B35B-E6086C2E59DB}" srcOrd="0" destOrd="0" presId="urn:microsoft.com/office/officeart/2005/8/layout/default"/>
    <dgm:cxn modelId="{E30BD33A-E6D2-4C7F-A8D2-51B2D77694FC}" srcId="{3850EB19-D964-41FA-AF54-D80AD58614F0}" destId="{35BDB6D2-4489-44A0-BC4D-B3598789CC11}" srcOrd="0" destOrd="0" parTransId="{00AF243D-2D74-4460-8CFD-80BB486843BF}" sibTransId="{6EC75E7D-7604-47E1-A139-9B68A6D9145E}"/>
    <dgm:cxn modelId="{5A6BC5BC-ABC4-4914-A234-1F68D54D3C02}" type="presOf" srcId="{6B791782-F042-4C88-BBF6-FA0D1FEABFB4}" destId="{F95D3F46-7F48-4B92-B254-26B611AA64DB}" srcOrd="0" destOrd="0" presId="urn:microsoft.com/office/officeart/2005/8/layout/default"/>
    <dgm:cxn modelId="{BAC83ADA-DE74-46C8-9851-0770941F5447}" type="presOf" srcId="{3850EB19-D964-41FA-AF54-D80AD58614F0}" destId="{7D0F2B3F-3D29-4177-98D0-DE3E8C0718C6}" srcOrd="0" destOrd="0" presId="urn:microsoft.com/office/officeart/2005/8/layout/default"/>
    <dgm:cxn modelId="{E04AF9FD-5FAF-4AE0-9DBA-520C05282167}" srcId="{3850EB19-D964-41FA-AF54-D80AD58614F0}" destId="{6B791782-F042-4C88-BBF6-FA0D1FEABFB4}" srcOrd="1" destOrd="0" parTransId="{F6910C4F-F9A7-4D4A-AC08-8067228AFA3A}" sibTransId="{3F5EED85-E20D-4482-97D6-664BE8F47965}"/>
    <dgm:cxn modelId="{B8AA86DC-BAAA-4D3E-8A8F-AAD1F8E10E05}" type="presParOf" srcId="{7D0F2B3F-3D29-4177-98D0-DE3E8C0718C6}" destId="{9E34BB9E-6F12-4421-B35B-E6086C2E59DB}" srcOrd="0" destOrd="0" presId="urn:microsoft.com/office/officeart/2005/8/layout/default"/>
    <dgm:cxn modelId="{45C49003-C388-43AB-9923-FD9C002E7D6D}" type="presParOf" srcId="{7D0F2B3F-3D29-4177-98D0-DE3E8C0718C6}" destId="{62D83C5E-7C96-496A-92F4-8C35CBAE4F0C}" srcOrd="1" destOrd="0" presId="urn:microsoft.com/office/officeart/2005/8/layout/default"/>
    <dgm:cxn modelId="{674D0847-08D9-479B-91BF-CFD633109B20}" type="presParOf" srcId="{7D0F2B3F-3D29-4177-98D0-DE3E8C0718C6}" destId="{F95D3F46-7F48-4B92-B254-26B611AA64D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50EB19-D964-41FA-AF54-D80AD58614F0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35BDB6D2-4489-44A0-BC4D-B3598789CC11}">
      <dgm:prSet phldrT="[Texte]"/>
      <dgm:spPr/>
      <dgm:t>
        <a:bodyPr/>
        <a:lstStyle/>
        <a:p>
          <a:r>
            <a:rPr lang="fr-FR" dirty="0"/>
            <a:t>Plusieurs objectifs</a:t>
          </a:r>
        </a:p>
      </dgm:t>
    </dgm:pt>
    <dgm:pt modelId="{00AF243D-2D74-4460-8CFD-80BB486843BF}" type="parTrans" cxnId="{E30BD33A-E6D2-4C7F-A8D2-51B2D77694FC}">
      <dgm:prSet/>
      <dgm:spPr/>
      <dgm:t>
        <a:bodyPr/>
        <a:lstStyle/>
        <a:p>
          <a:endParaRPr lang="fr-FR"/>
        </a:p>
      </dgm:t>
    </dgm:pt>
    <dgm:pt modelId="{6EC75E7D-7604-47E1-A139-9B68A6D9145E}" type="sibTrans" cxnId="{E30BD33A-E6D2-4C7F-A8D2-51B2D77694FC}">
      <dgm:prSet/>
      <dgm:spPr/>
      <dgm:t>
        <a:bodyPr/>
        <a:lstStyle/>
        <a:p>
          <a:endParaRPr lang="fr-FR"/>
        </a:p>
      </dgm:t>
    </dgm:pt>
    <dgm:pt modelId="{6B791782-F042-4C88-BBF6-FA0D1FEABFB4}">
      <dgm:prSet phldrT="[Texte]"/>
      <dgm:spPr/>
      <dgm:t>
        <a:bodyPr/>
        <a:lstStyle/>
        <a:p>
          <a:r>
            <a:rPr lang="fr-FR" dirty="0"/>
            <a:t>18 rues pour 26 écoles </a:t>
          </a:r>
        </a:p>
      </dgm:t>
    </dgm:pt>
    <dgm:pt modelId="{F6910C4F-F9A7-4D4A-AC08-8067228AFA3A}" type="parTrans" cxnId="{E04AF9FD-5FAF-4AE0-9DBA-520C05282167}">
      <dgm:prSet/>
      <dgm:spPr/>
      <dgm:t>
        <a:bodyPr/>
        <a:lstStyle/>
        <a:p>
          <a:endParaRPr lang="fr-FR"/>
        </a:p>
      </dgm:t>
    </dgm:pt>
    <dgm:pt modelId="{3F5EED85-E20D-4482-97D6-664BE8F47965}" type="sibTrans" cxnId="{E04AF9FD-5FAF-4AE0-9DBA-520C05282167}">
      <dgm:prSet/>
      <dgm:spPr/>
      <dgm:t>
        <a:bodyPr/>
        <a:lstStyle/>
        <a:p>
          <a:endParaRPr lang="fr-FR"/>
        </a:p>
      </dgm:t>
    </dgm:pt>
    <dgm:pt modelId="{7D0F2B3F-3D29-4177-98D0-DE3E8C0718C6}" type="pres">
      <dgm:prSet presAssocID="{3850EB19-D964-41FA-AF54-D80AD58614F0}" presName="diagram" presStyleCnt="0">
        <dgm:presLayoutVars>
          <dgm:dir/>
          <dgm:resizeHandles val="exact"/>
        </dgm:presLayoutVars>
      </dgm:prSet>
      <dgm:spPr/>
    </dgm:pt>
    <dgm:pt modelId="{9E34BB9E-6F12-4421-B35B-E6086C2E59DB}" type="pres">
      <dgm:prSet presAssocID="{35BDB6D2-4489-44A0-BC4D-B3598789CC11}" presName="node" presStyleLbl="node1" presStyleIdx="0" presStyleCnt="2">
        <dgm:presLayoutVars>
          <dgm:bulletEnabled val="1"/>
        </dgm:presLayoutVars>
      </dgm:prSet>
      <dgm:spPr/>
    </dgm:pt>
    <dgm:pt modelId="{62D83C5E-7C96-496A-92F4-8C35CBAE4F0C}" type="pres">
      <dgm:prSet presAssocID="{6EC75E7D-7604-47E1-A139-9B68A6D9145E}" presName="sibTrans" presStyleCnt="0"/>
      <dgm:spPr/>
    </dgm:pt>
    <dgm:pt modelId="{F95D3F46-7F48-4B92-B254-26B611AA64DB}" type="pres">
      <dgm:prSet presAssocID="{6B791782-F042-4C88-BBF6-FA0D1FEABFB4}" presName="node" presStyleLbl="node1" presStyleIdx="1" presStyleCnt="2">
        <dgm:presLayoutVars>
          <dgm:bulletEnabled val="1"/>
        </dgm:presLayoutVars>
      </dgm:prSet>
      <dgm:spPr/>
    </dgm:pt>
  </dgm:ptLst>
  <dgm:cxnLst>
    <dgm:cxn modelId="{691CB223-92C1-4C1E-8D69-D9FBFCE98E47}" type="presOf" srcId="{35BDB6D2-4489-44A0-BC4D-B3598789CC11}" destId="{9E34BB9E-6F12-4421-B35B-E6086C2E59DB}" srcOrd="0" destOrd="0" presId="urn:microsoft.com/office/officeart/2005/8/layout/default"/>
    <dgm:cxn modelId="{E30BD33A-E6D2-4C7F-A8D2-51B2D77694FC}" srcId="{3850EB19-D964-41FA-AF54-D80AD58614F0}" destId="{35BDB6D2-4489-44A0-BC4D-B3598789CC11}" srcOrd="0" destOrd="0" parTransId="{00AF243D-2D74-4460-8CFD-80BB486843BF}" sibTransId="{6EC75E7D-7604-47E1-A139-9B68A6D9145E}"/>
    <dgm:cxn modelId="{5A6BC5BC-ABC4-4914-A234-1F68D54D3C02}" type="presOf" srcId="{6B791782-F042-4C88-BBF6-FA0D1FEABFB4}" destId="{F95D3F46-7F48-4B92-B254-26B611AA64DB}" srcOrd="0" destOrd="0" presId="urn:microsoft.com/office/officeart/2005/8/layout/default"/>
    <dgm:cxn modelId="{BAC83ADA-DE74-46C8-9851-0770941F5447}" type="presOf" srcId="{3850EB19-D964-41FA-AF54-D80AD58614F0}" destId="{7D0F2B3F-3D29-4177-98D0-DE3E8C0718C6}" srcOrd="0" destOrd="0" presId="urn:microsoft.com/office/officeart/2005/8/layout/default"/>
    <dgm:cxn modelId="{E04AF9FD-5FAF-4AE0-9DBA-520C05282167}" srcId="{3850EB19-D964-41FA-AF54-D80AD58614F0}" destId="{6B791782-F042-4C88-BBF6-FA0D1FEABFB4}" srcOrd="1" destOrd="0" parTransId="{F6910C4F-F9A7-4D4A-AC08-8067228AFA3A}" sibTransId="{3F5EED85-E20D-4482-97D6-664BE8F47965}"/>
    <dgm:cxn modelId="{B8AA86DC-BAAA-4D3E-8A8F-AAD1F8E10E05}" type="presParOf" srcId="{7D0F2B3F-3D29-4177-98D0-DE3E8C0718C6}" destId="{9E34BB9E-6F12-4421-B35B-E6086C2E59DB}" srcOrd="0" destOrd="0" presId="urn:microsoft.com/office/officeart/2005/8/layout/default"/>
    <dgm:cxn modelId="{45C49003-C388-43AB-9923-FD9C002E7D6D}" type="presParOf" srcId="{7D0F2B3F-3D29-4177-98D0-DE3E8C0718C6}" destId="{62D83C5E-7C96-496A-92F4-8C35CBAE4F0C}" srcOrd="1" destOrd="0" presId="urn:microsoft.com/office/officeart/2005/8/layout/default"/>
    <dgm:cxn modelId="{674D0847-08D9-479B-91BF-CFD633109B20}" type="presParOf" srcId="{7D0F2B3F-3D29-4177-98D0-DE3E8C0718C6}" destId="{F95D3F46-7F48-4B92-B254-26B611AA64D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50EB19-D964-41FA-AF54-D80AD58614F0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35BDB6D2-4489-44A0-BC4D-B3598789CC11}">
      <dgm:prSet phldrT="[Texte]"/>
      <dgm:spPr/>
      <dgm:t>
        <a:bodyPr/>
        <a:lstStyle/>
        <a:p>
          <a:r>
            <a:rPr lang="fr-FR" dirty="0"/>
            <a:t>Les Potes en Ciel sollicités en 2021</a:t>
          </a:r>
        </a:p>
      </dgm:t>
    </dgm:pt>
    <dgm:pt modelId="{00AF243D-2D74-4460-8CFD-80BB486843BF}" type="parTrans" cxnId="{E30BD33A-E6D2-4C7F-A8D2-51B2D77694FC}">
      <dgm:prSet/>
      <dgm:spPr/>
      <dgm:t>
        <a:bodyPr/>
        <a:lstStyle/>
        <a:p>
          <a:endParaRPr lang="fr-FR"/>
        </a:p>
      </dgm:t>
    </dgm:pt>
    <dgm:pt modelId="{6EC75E7D-7604-47E1-A139-9B68A6D9145E}" type="sibTrans" cxnId="{E30BD33A-E6D2-4C7F-A8D2-51B2D77694FC}">
      <dgm:prSet/>
      <dgm:spPr/>
      <dgm:t>
        <a:bodyPr/>
        <a:lstStyle/>
        <a:p>
          <a:endParaRPr lang="fr-FR"/>
        </a:p>
      </dgm:t>
    </dgm:pt>
    <dgm:pt modelId="{6B791782-F042-4C88-BBF6-FA0D1FEABFB4}">
      <dgm:prSet phldrT="[Texte]"/>
      <dgm:spPr/>
      <dgm:t>
        <a:bodyPr/>
        <a:lstStyle/>
        <a:p>
          <a:r>
            <a:rPr lang="fr-FR" dirty="0"/>
            <a:t>Partenariat avec le Projet Educatif Global de la Ville de Lille </a:t>
          </a:r>
        </a:p>
      </dgm:t>
    </dgm:pt>
    <dgm:pt modelId="{F6910C4F-F9A7-4D4A-AC08-8067228AFA3A}" type="parTrans" cxnId="{E04AF9FD-5FAF-4AE0-9DBA-520C05282167}">
      <dgm:prSet/>
      <dgm:spPr/>
      <dgm:t>
        <a:bodyPr/>
        <a:lstStyle/>
        <a:p>
          <a:endParaRPr lang="fr-FR"/>
        </a:p>
      </dgm:t>
    </dgm:pt>
    <dgm:pt modelId="{3F5EED85-E20D-4482-97D6-664BE8F47965}" type="sibTrans" cxnId="{E04AF9FD-5FAF-4AE0-9DBA-520C05282167}">
      <dgm:prSet/>
      <dgm:spPr/>
      <dgm:t>
        <a:bodyPr/>
        <a:lstStyle/>
        <a:p>
          <a:endParaRPr lang="fr-FR"/>
        </a:p>
      </dgm:t>
    </dgm:pt>
    <dgm:pt modelId="{7D0F2B3F-3D29-4177-98D0-DE3E8C0718C6}" type="pres">
      <dgm:prSet presAssocID="{3850EB19-D964-41FA-AF54-D80AD58614F0}" presName="diagram" presStyleCnt="0">
        <dgm:presLayoutVars>
          <dgm:dir/>
          <dgm:resizeHandles val="exact"/>
        </dgm:presLayoutVars>
      </dgm:prSet>
      <dgm:spPr/>
    </dgm:pt>
    <dgm:pt modelId="{9E34BB9E-6F12-4421-B35B-E6086C2E59DB}" type="pres">
      <dgm:prSet presAssocID="{35BDB6D2-4489-44A0-BC4D-B3598789CC11}" presName="node" presStyleLbl="node1" presStyleIdx="0" presStyleCnt="2">
        <dgm:presLayoutVars>
          <dgm:bulletEnabled val="1"/>
        </dgm:presLayoutVars>
      </dgm:prSet>
      <dgm:spPr/>
    </dgm:pt>
    <dgm:pt modelId="{62D83C5E-7C96-496A-92F4-8C35CBAE4F0C}" type="pres">
      <dgm:prSet presAssocID="{6EC75E7D-7604-47E1-A139-9B68A6D9145E}" presName="sibTrans" presStyleCnt="0"/>
      <dgm:spPr/>
    </dgm:pt>
    <dgm:pt modelId="{F95D3F46-7F48-4B92-B254-26B611AA64DB}" type="pres">
      <dgm:prSet presAssocID="{6B791782-F042-4C88-BBF6-FA0D1FEABFB4}" presName="node" presStyleLbl="node1" presStyleIdx="1" presStyleCnt="2">
        <dgm:presLayoutVars>
          <dgm:bulletEnabled val="1"/>
        </dgm:presLayoutVars>
      </dgm:prSet>
      <dgm:spPr/>
    </dgm:pt>
  </dgm:ptLst>
  <dgm:cxnLst>
    <dgm:cxn modelId="{691CB223-92C1-4C1E-8D69-D9FBFCE98E47}" type="presOf" srcId="{35BDB6D2-4489-44A0-BC4D-B3598789CC11}" destId="{9E34BB9E-6F12-4421-B35B-E6086C2E59DB}" srcOrd="0" destOrd="0" presId="urn:microsoft.com/office/officeart/2005/8/layout/default"/>
    <dgm:cxn modelId="{E30BD33A-E6D2-4C7F-A8D2-51B2D77694FC}" srcId="{3850EB19-D964-41FA-AF54-D80AD58614F0}" destId="{35BDB6D2-4489-44A0-BC4D-B3598789CC11}" srcOrd="0" destOrd="0" parTransId="{00AF243D-2D74-4460-8CFD-80BB486843BF}" sibTransId="{6EC75E7D-7604-47E1-A139-9B68A6D9145E}"/>
    <dgm:cxn modelId="{5A6BC5BC-ABC4-4914-A234-1F68D54D3C02}" type="presOf" srcId="{6B791782-F042-4C88-BBF6-FA0D1FEABFB4}" destId="{F95D3F46-7F48-4B92-B254-26B611AA64DB}" srcOrd="0" destOrd="0" presId="urn:microsoft.com/office/officeart/2005/8/layout/default"/>
    <dgm:cxn modelId="{BAC83ADA-DE74-46C8-9851-0770941F5447}" type="presOf" srcId="{3850EB19-D964-41FA-AF54-D80AD58614F0}" destId="{7D0F2B3F-3D29-4177-98D0-DE3E8C0718C6}" srcOrd="0" destOrd="0" presId="urn:microsoft.com/office/officeart/2005/8/layout/default"/>
    <dgm:cxn modelId="{E04AF9FD-5FAF-4AE0-9DBA-520C05282167}" srcId="{3850EB19-D964-41FA-AF54-D80AD58614F0}" destId="{6B791782-F042-4C88-BBF6-FA0D1FEABFB4}" srcOrd="1" destOrd="0" parTransId="{F6910C4F-F9A7-4D4A-AC08-8067228AFA3A}" sibTransId="{3F5EED85-E20D-4482-97D6-664BE8F47965}"/>
    <dgm:cxn modelId="{B8AA86DC-BAAA-4D3E-8A8F-AAD1F8E10E05}" type="presParOf" srcId="{7D0F2B3F-3D29-4177-98D0-DE3E8C0718C6}" destId="{9E34BB9E-6F12-4421-B35B-E6086C2E59DB}" srcOrd="0" destOrd="0" presId="urn:microsoft.com/office/officeart/2005/8/layout/default"/>
    <dgm:cxn modelId="{45C49003-C388-43AB-9923-FD9C002E7D6D}" type="presParOf" srcId="{7D0F2B3F-3D29-4177-98D0-DE3E8C0718C6}" destId="{62D83C5E-7C96-496A-92F4-8C35CBAE4F0C}" srcOrd="1" destOrd="0" presId="urn:microsoft.com/office/officeart/2005/8/layout/default"/>
    <dgm:cxn modelId="{674D0847-08D9-479B-91BF-CFD633109B20}" type="presParOf" srcId="{7D0F2B3F-3D29-4177-98D0-DE3E8C0718C6}" destId="{F95D3F46-7F48-4B92-B254-26B611AA64D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73D02-221B-4DA5-8C28-E8AB44409351}">
      <dsp:nvSpPr>
        <dsp:cNvPr id="0" name=""/>
        <dsp:cNvSpPr/>
      </dsp:nvSpPr>
      <dsp:spPr>
        <a:xfrm>
          <a:off x="3540188" y="-65758"/>
          <a:ext cx="2085730" cy="10243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Bahnschrift SemiBold" pitchFamily="34" charset="0"/>
            </a:rPr>
            <a:t>Favoriser 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l’épanouissement</a:t>
          </a:r>
          <a:r>
            <a:rPr lang="fr-FR" sz="1600" kern="1200" dirty="0">
              <a:solidFill>
                <a:schemeClr val="tx1"/>
              </a:solidFill>
              <a:latin typeface="Bahnschrift SemiBold" pitchFamily="34" charset="0"/>
            </a:rPr>
            <a:t> </a:t>
          </a:r>
          <a:r>
            <a:rPr lang="fr-FR" sz="1600" kern="1200" dirty="0">
              <a:latin typeface="Bahnschrift SemiBold" pitchFamily="34" charset="0"/>
            </a:rPr>
            <a:t>de l’enfant</a:t>
          </a:r>
        </a:p>
      </dsp:txBody>
      <dsp:txXfrm>
        <a:off x="3590195" y="-15751"/>
        <a:ext cx="1985716" cy="924381"/>
      </dsp:txXfrm>
    </dsp:sp>
    <dsp:sp modelId="{86D4E6A8-C8B6-48CA-834B-D6285B114025}">
      <dsp:nvSpPr>
        <dsp:cNvPr id="0" name=""/>
        <dsp:cNvSpPr/>
      </dsp:nvSpPr>
      <dsp:spPr>
        <a:xfrm>
          <a:off x="2471246" y="506984"/>
          <a:ext cx="4538998" cy="4538998"/>
        </a:xfrm>
        <a:custGeom>
          <a:avLst/>
          <a:gdLst/>
          <a:ahLst/>
          <a:cxnLst/>
          <a:rect l="0" t="0" r="0" b="0"/>
          <a:pathLst>
            <a:path>
              <a:moveTo>
                <a:pt x="3160435" y="182189"/>
              </a:moveTo>
              <a:arcTo wR="2269499" hR="2269499" stAng="17586868" swAng="93244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EF2CB-C92E-4AEA-AA0C-CB3983AB328B}">
      <dsp:nvSpPr>
        <dsp:cNvPr id="0" name=""/>
        <dsp:cNvSpPr/>
      </dsp:nvSpPr>
      <dsp:spPr>
        <a:xfrm>
          <a:off x="5508111" y="1008107"/>
          <a:ext cx="2366775" cy="14198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Bahnschrift SemiBold" pitchFamily="34" charset="0"/>
            </a:rPr>
            <a:t>Participer à l’épanouissement de la 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relation parents-enfants </a:t>
          </a:r>
          <a:r>
            <a:rPr lang="fr-FR" sz="1600" b="1" kern="1200" dirty="0">
              <a:latin typeface="Bahnschrift SemiBold" pitchFamily="34" charset="0"/>
            </a:rPr>
            <a:t>à travers des moments de complicité en famille</a:t>
          </a:r>
          <a:endParaRPr lang="fr-FR" sz="1600" kern="1200" dirty="0">
            <a:latin typeface="Bahnschrift SemiBold" pitchFamily="34" charset="0"/>
          </a:endParaRPr>
        </a:p>
      </dsp:txBody>
      <dsp:txXfrm>
        <a:off x="5577423" y="1077419"/>
        <a:ext cx="2228151" cy="1281248"/>
      </dsp:txXfrm>
    </dsp:sp>
    <dsp:sp modelId="{7E0D5BBD-46F5-4CA6-8FEA-32F0011C6A52}">
      <dsp:nvSpPr>
        <dsp:cNvPr id="0" name=""/>
        <dsp:cNvSpPr/>
      </dsp:nvSpPr>
      <dsp:spPr>
        <a:xfrm>
          <a:off x="2410223" y="627447"/>
          <a:ext cx="4538998" cy="4538998"/>
        </a:xfrm>
        <a:custGeom>
          <a:avLst/>
          <a:gdLst/>
          <a:ahLst/>
          <a:cxnLst/>
          <a:rect l="0" t="0" r="0" b="0"/>
          <a:pathLst>
            <a:path>
              <a:moveTo>
                <a:pt x="4490821" y="1804359"/>
              </a:moveTo>
              <a:arcTo wR="2269499" hR="2269499" stAng="20890397" swAng="58119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C197A-0302-4F45-86BC-6A87454E5CD4}">
      <dsp:nvSpPr>
        <dsp:cNvPr id="0" name=""/>
        <dsp:cNvSpPr/>
      </dsp:nvSpPr>
      <dsp:spPr>
        <a:xfrm>
          <a:off x="5652124" y="2816102"/>
          <a:ext cx="2331311" cy="13503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Bahnschrift SemiBold" pitchFamily="34" charset="0"/>
            </a:rPr>
            <a:t>Favoriser la participation des usagers en tant qu’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acteurs</a:t>
          </a:r>
          <a:r>
            <a:rPr lang="fr-FR" sz="1600" b="1" kern="1200" dirty="0">
              <a:latin typeface="Bahnschrift SemiBold" pitchFamily="34" charset="0"/>
            </a:rPr>
            <a:t> du lieu et détenteurs de savoirs</a:t>
          </a:r>
          <a:endParaRPr lang="fr-FR" sz="1600" kern="1200" dirty="0">
            <a:latin typeface="Bahnschrift SemiBold" pitchFamily="34" charset="0"/>
          </a:endParaRPr>
        </a:p>
      </dsp:txBody>
      <dsp:txXfrm>
        <a:off x="5718043" y="2882021"/>
        <a:ext cx="2199473" cy="1218523"/>
      </dsp:txXfrm>
    </dsp:sp>
    <dsp:sp modelId="{C3B86738-EF9A-4ECC-887C-9F39018A4422}">
      <dsp:nvSpPr>
        <dsp:cNvPr id="0" name=""/>
        <dsp:cNvSpPr/>
      </dsp:nvSpPr>
      <dsp:spPr>
        <a:xfrm>
          <a:off x="2589170" y="275214"/>
          <a:ext cx="4538998" cy="4538998"/>
        </a:xfrm>
        <a:custGeom>
          <a:avLst/>
          <a:gdLst/>
          <a:ahLst/>
          <a:cxnLst/>
          <a:rect l="0" t="0" r="0" b="0"/>
          <a:pathLst>
            <a:path>
              <a:moveTo>
                <a:pt x="3853833" y="3894463"/>
              </a:moveTo>
              <a:arcTo wR="2269499" hR="2269499" stAng="2743520" swAng="68405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3578F-34F9-4BD2-B412-C314A54D968A}">
      <dsp:nvSpPr>
        <dsp:cNvPr id="0" name=""/>
        <dsp:cNvSpPr/>
      </dsp:nvSpPr>
      <dsp:spPr>
        <a:xfrm>
          <a:off x="3707905" y="4392477"/>
          <a:ext cx="2378759" cy="11715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Bahnschrift SemiBold" pitchFamily="34" charset="0"/>
            </a:rPr>
            <a:t>Encourager la 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mixité </a:t>
          </a:r>
          <a:r>
            <a:rPr lang="fr-FR" sz="1600" b="1" kern="1200" dirty="0">
              <a:latin typeface="Bahnschrift SemiBold" pitchFamily="34" charset="0"/>
            </a:rPr>
            <a:t>sociale, culturelle et intergénérationnelle</a:t>
          </a:r>
          <a:endParaRPr lang="fr-FR" sz="1600" kern="1200" dirty="0">
            <a:latin typeface="Bahnschrift SemiBold" pitchFamily="34" charset="0"/>
          </a:endParaRPr>
        </a:p>
      </dsp:txBody>
      <dsp:txXfrm>
        <a:off x="3765097" y="4449669"/>
        <a:ext cx="2264375" cy="1057208"/>
      </dsp:txXfrm>
    </dsp:sp>
    <dsp:sp modelId="{54A862C5-9644-42C1-B021-8DC9EFDE8345}">
      <dsp:nvSpPr>
        <dsp:cNvPr id="0" name=""/>
        <dsp:cNvSpPr/>
      </dsp:nvSpPr>
      <dsp:spPr>
        <a:xfrm>
          <a:off x="2068566" y="361101"/>
          <a:ext cx="4538998" cy="4538998"/>
        </a:xfrm>
        <a:custGeom>
          <a:avLst/>
          <a:gdLst/>
          <a:ahLst/>
          <a:cxnLst/>
          <a:rect l="0" t="0" r="0" b="0"/>
          <a:pathLst>
            <a:path>
              <a:moveTo>
                <a:pt x="1633527" y="4448068"/>
              </a:moveTo>
              <a:arcTo wR="2269499" hR="2269499" stAng="6376421" swAng="901280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9FE4F-8078-4AE1-9044-065E35EA3583}">
      <dsp:nvSpPr>
        <dsp:cNvPr id="0" name=""/>
        <dsp:cNvSpPr/>
      </dsp:nvSpPr>
      <dsp:spPr>
        <a:xfrm>
          <a:off x="1653864" y="3339123"/>
          <a:ext cx="1904263" cy="122762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Bahnschrift SemiBold" pitchFamily="34" charset="0"/>
            </a:rPr>
            <a:t>Rompre l’isolement des familles et créer du 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lien</a:t>
          </a:r>
          <a:r>
            <a:rPr lang="fr-FR" sz="1600" b="1" kern="1200" dirty="0">
              <a:latin typeface="Bahnschrift SemiBold" pitchFamily="34" charset="0"/>
            </a:rPr>
            <a:t> dans le café</a:t>
          </a:r>
        </a:p>
      </dsp:txBody>
      <dsp:txXfrm>
        <a:off x="1713792" y="3399051"/>
        <a:ext cx="1784407" cy="1107766"/>
      </dsp:txXfrm>
    </dsp:sp>
    <dsp:sp modelId="{B74AABB0-CE75-4856-9583-13413EE3695C}">
      <dsp:nvSpPr>
        <dsp:cNvPr id="0" name=""/>
        <dsp:cNvSpPr/>
      </dsp:nvSpPr>
      <dsp:spPr>
        <a:xfrm>
          <a:off x="2293210" y="616884"/>
          <a:ext cx="4538998" cy="4538998"/>
        </a:xfrm>
        <a:custGeom>
          <a:avLst/>
          <a:gdLst/>
          <a:ahLst/>
          <a:cxnLst/>
          <a:rect l="0" t="0" r="0" b="0"/>
          <a:pathLst>
            <a:path>
              <a:moveTo>
                <a:pt x="43376" y="2711092"/>
              </a:moveTo>
              <a:arcTo wR="2269499" hR="2269499" stAng="10126798" swAng="1706280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A8746-1A5D-429A-87C3-5D8CF8F8FFF3}">
      <dsp:nvSpPr>
        <dsp:cNvPr id="0" name=""/>
        <dsp:cNvSpPr/>
      </dsp:nvSpPr>
      <dsp:spPr>
        <a:xfrm>
          <a:off x="1576785" y="958634"/>
          <a:ext cx="2134052" cy="12451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Bahnschrift SemiBold" pitchFamily="34" charset="0"/>
            </a:rPr>
            <a:t>Transmettre des valeurs de 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solidarité</a:t>
          </a:r>
          <a:r>
            <a:rPr lang="fr-FR" sz="1600" b="1" kern="1200" dirty="0">
              <a:latin typeface="Bahnschrift SemiBold" pitchFamily="34" charset="0"/>
            </a:rPr>
            <a:t> et d’</a:t>
          </a:r>
          <a:r>
            <a:rPr lang="fr-FR" sz="1600" b="1" kern="1200" dirty="0">
              <a:solidFill>
                <a:schemeClr val="tx1"/>
              </a:solidFill>
              <a:latin typeface="Bahnschrift SemiBold" pitchFamily="34" charset="0"/>
            </a:rPr>
            <a:t>ouverture sur le monde</a:t>
          </a:r>
          <a:endParaRPr lang="fr-FR" sz="1600" kern="1200" dirty="0">
            <a:solidFill>
              <a:schemeClr val="tx1"/>
            </a:solidFill>
            <a:latin typeface="Bahnschrift SemiBold" pitchFamily="34" charset="0"/>
          </a:endParaRPr>
        </a:p>
      </dsp:txBody>
      <dsp:txXfrm>
        <a:off x="1637566" y="1019415"/>
        <a:ext cx="2012490" cy="1123546"/>
      </dsp:txXfrm>
    </dsp:sp>
    <dsp:sp modelId="{D3F424F0-BA24-4968-8546-F5601B2B5BC6}">
      <dsp:nvSpPr>
        <dsp:cNvPr id="0" name=""/>
        <dsp:cNvSpPr/>
      </dsp:nvSpPr>
      <dsp:spPr>
        <a:xfrm>
          <a:off x="2340361" y="445944"/>
          <a:ext cx="4538998" cy="4538998"/>
        </a:xfrm>
        <a:custGeom>
          <a:avLst/>
          <a:gdLst/>
          <a:ahLst/>
          <a:cxnLst/>
          <a:rect l="0" t="0" r="0" b="0"/>
          <a:pathLst>
            <a:path>
              <a:moveTo>
                <a:pt x="836168" y="509900"/>
              </a:moveTo>
              <a:arcTo wR="2269499" hR="2269499" stAng="13850069" swAng="65602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EDD22-1C73-4E22-8115-80F9345B5E7D}">
      <dsp:nvSpPr>
        <dsp:cNvPr id="0" name=""/>
        <dsp:cNvSpPr/>
      </dsp:nvSpPr>
      <dsp:spPr>
        <a:xfrm rot="5400000">
          <a:off x="3793747" y="33026"/>
          <a:ext cx="1676548" cy="161049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tx1"/>
              </a:solidFill>
            </a:rPr>
            <a:t>Ensemble</a:t>
          </a:r>
          <a:r>
            <a:rPr lang="fr-FR" sz="1600" kern="1200" dirty="0"/>
            <a:t> </a:t>
          </a:r>
        </a:p>
      </dsp:txBody>
      <dsp:txXfrm rot="-5400000">
        <a:off x="4089901" y="273920"/>
        <a:ext cx="1084239" cy="1128708"/>
      </dsp:txXfrm>
    </dsp:sp>
    <dsp:sp modelId="{B74B7391-D412-4D59-8962-623BBA4E21DD}">
      <dsp:nvSpPr>
        <dsp:cNvPr id="0" name=""/>
        <dsp:cNvSpPr/>
      </dsp:nvSpPr>
      <dsp:spPr>
        <a:xfrm>
          <a:off x="5481770" y="316632"/>
          <a:ext cx="1729372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Mobilisation des habitants, associations, parents et enfants </a:t>
          </a:r>
        </a:p>
      </dsp:txBody>
      <dsp:txXfrm>
        <a:off x="5481770" y="316632"/>
        <a:ext cx="1729372" cy="1005929"/>
      </dsp:txXfrm>
    </dsp:sp>
    <dsp:sp modelId="{C968F0F3-3617-4439-A430-B74BF0409E6E}">
      <dsp:nvSpPr>
        <dsp:cNvPr id="0" name=""/>
        <dsp:cNvSpPr/>
      </dsp:nvSpPr>
      <dsp:spPr>
        <a:xfrm rot="5400000">
          <a:off x="2133615" y="108975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 rot="-5400000">
        <a:off x="2469888" y="261262"/>
        <a:ext cx="1004001" cy="1154024"/>
      </dsp:txXfrm>
    </dsp:sp>
    <dsp:sp modelId="{D6465642-B3F8-4780-9017-EC2A9B550A5C}">
      <dsp:nvSpPr>
        <dsp:cNvPr id="0" name=""/>
        <dsp:cNvSpPr/>
      </dsp:nvSpPr>
      <dsp:spPr>
        <a:xfrm rot="5400000">
          <a:off x="2997711" y="1577742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/>
              </a:solidFill>
            </a:rPr>
            <a:t>Devenir Acteur</a:t>
          </a:r>
          <a:r>
            <a:rPr lang="fr-FR" sz="2000" kern="1200" dirty="0"/>
            <a:t> </a:t>
          </a:r>
        </a:p>
      </dsp:txBody>
      <dsp:txXfrm rot="-5400000">
        <a:off x="3333984" y="1730029"/>
        <a:ext cx="1004001" cy="1154024"/>
      </dsp:txXfrm>
    </dsp:sp>
    <dsp:sp modelId="{E0644726-1F40-4A32-ABDD-C1C47D1EE995}">
      <dsp:nvSpPr>
        <dsp:cNvPr id="0" name=""/>
        <dsp:cNvSpPr/>
      </dsp:nvSpPr>
      <dsp:spPr>
        <a:xfrm>
          <a:off x="0" y="1756797"/>
          <a:ext cx="3029563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Chaque personne qui adhère au projet peut apporter ses idées. Les  participants sont acteurs de l’évènement</a:t>
          </a:r>
        </a:p>
      </dsp:txBody>
      <dsp:txXfrm>
        <a:off x="0" y="1756797"/>
        <a:ext cx="3029563" cy="1005929"/>
      </dsp:txXfrm>
    </dsp:sp>
    <dsp:sp modelId="{E879058E-2E33-4405-BC51-50FD2B1D1AF4}">
      <dsp:nvSpPr>
        <dsp:cNvPr id="0" name=""/>
        <dsp:cNvSpPr/>
      </dsp:nvSpPr>
      <dsp:spPr>
        <a:xfrm rot="5400000">
          <a:off x="5301974" y="1577742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 rot="-5400000">
        <a:off x="5638247" y="1730029"/>
        <a:ext cx="1004001" cy="1154024"/>
      </dsp:txXfrm>
    </dsp:sp>
    <dsp:sp modelId="{27CA79A0-50FD-4753-AFCD-D1C22286115F}">
      <dsp:nvSpPr>
        <dsp:cNvPr id="0" name=""/>
        <dsp:cNvSpPr/>
      </dsp:nvSpPr>
      <dsp:spPr>
        <a:xfrm rot="5400000">
          <a:off x="3861815" y="2958389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/>
              </a:solidFill>
            </a:rPr>
            <a:t>La place de l’enfant</a:t>
          </a:r>
        </a:p>
      </dsp:txBody>
      <dsp:txXfrm rot="-5400000">
        <a:off x="4198088" y="3110676"/>
        <a:ext cx="1004001" cy="1154024"/>
      </dsp:txXfrm>
    </dsp:sp>
    <dsp:sp modelId="{2A8FC556-E963-4452-A778-DFBBB5470401}">
      <dsp:nvSpPr>
        <dsp:cNvPr id="0" name=""/>
        <dsp:cNvSpPr/>
      </dsp:nvSpPr>
      <dsp:spPr>
        <a:xfrm>
          <a:off x="5410942" y="3196953"/>
          <a:ext cx="2159092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L’enfant se réapproprie l’espace. Il est libre  d’écouter ses envies, peut s’exprimer, peut jouer : le plaisir !!</a:t>
          </a:r>
        </a:p>
      </dsp:txBody>
      <dsp:txXfrm>
        <a:off x="5410942" y="3196953"/>
        <a:ext cx="2159092" cy="1005929"/>
      </dsp:txXfrm>
    </dsp:sp>
    <dsp:sp modelId="{17637EC5-CA2C-4BC1-BFC2-61585F55BCF1}">
      <dsp:nvSpPr>
        <dsp:cNvPr id="0" name=""/>
        <dsp:cNvSpPr/>
      </dsp:nvSpPr>
      <dsp:spPr>
        <a:xfrm rot="5400000">
          <a:off x="2205621" y="2958389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 rot="-5400000">
        <a:off x="2541894" y="3110676"/>
        <a:ext cx="1004001" cy="1154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E2ED4-3BED-412C-BDFC-AECC1E8C1FBB}">
      <dsp:nvSpPr>
        <dsp:cNvPr id="0" name=""/>
        <dsp:cNvSpPr/>
      </dsp:nvSpPr>
      <dsp:spPr>
        <a:xfrm>
          <a:off x="1960921" y="3304056"/>
          <a:ext cx="1982452" cy="19829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C5C09-9A66-4B83-AC48-76DD19978E2B}">
      <dsp:nvSpPr>
        <dsp:cNvPr id="0" name=""/>
        <dsp:cNvSpPr/>
      </dsp:nvSpPr>
      <dsp:spPr>
        <a:xfrm>
          <a:off x="2592286" y="504054"/>
          <a:ext cx="588773" cy="588448"/>
        </a:xfrm>
        <a:prstGeom prst="donut">
          <a:avLst>
            <a:gd name="adj" fmla="val 74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0A0E7-2B45-4C9B-A297-F473E1C89736}">
      <dsp:nvSpPr>
        <dsp:cNvPr id="0" name=""/>
        <dsp:cNvSpPr/>
      </dsp:nvSpPr>
      <dsp:spPr>
        <a:xfrm>
          <a:off x="2037106" y="3380401"/>
          <a:ext cx="1830911" cy="18302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520E4-FC16-489A-9665-3E8B2B133367}">
      <dsp:nvSpPr>
        <dsp:cNvPr id="0" name=""/>
        <dsp:cNvSpPr/>
      </dsp:nvSpPr>
      <dsp:spPr>
        <a:xfrm>
          <a:off x="4087462" y="3678839"/>
          <a:ext cx="1037599" cy="10370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17523-6087-438D-85C0-0CC716532D18}">
      <dsp:nvSpPr>
        <dsp:cNvPr id="0" name=""/>
        <dsp:cNvSpPr/>
      </dsp:nvSpPr>
      <dsp:spPr>
        <a:xfrm>
          <a:off x="4148740" y="3739816"/>
          <a:ext cx="915041" cy="91514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95D67-C02D-462D-B31B-D8D96CB6B09D}">
      <dsp:nvSpPr>
        <dsp:cNvPr id="0" name=""/>
        <dsp:cNvSpPr/>
      </dsp:nvSpPr>
      <dsp:spPr>
        <a:xfrm>
          <a:off x="3681697" y="2214409"/>
          <a:ext cx="1329915" cy="13300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5B30D-BC07-460F-948B-887F04DBD860}">
      <dsp:nvSpPr>
        <dsp:cNvPr id="0" name=""/>
        <dsp:cNvSpPr/>
      </dsp:nvSpPr>
      <dsp:spPr>
        <a:xfrm>
          <a:off x="4248472" y="432047"/>
          <a:ext cx="435576" cy="435759"/>
        </a:xfrm>
        <a:prstGeom prst="donut">
          <a:avLst>
            <a:gd name="adj" fmla="val 74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6611A-A5DE-44D7-8E41-14025CD5B4CD}">
      <dsp:nvSpPr>
        <dsp:cNvPr id="0" name=""/>
        <dsp:cNvSpPr/>
      </dsp:nvSpPr>
      <dsp:spPr>
        <a:xfrm>
          <a:off x="4896544" y="0"/>
          <a:ext cx="217788" cy="218127"/>
        </a:xfrm>
        <a:prstGeom prst="donut">
          <a:avLst>
            <a:gd name="adj" fmla="val 74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5E479-0017-462E-87CF-DF12FC6DE9F4}">
      <dsp:nvSpPr>
        <dsp:cNvPr id="0" name=""/>
        <dsp:cNvSpPr/>
      </dsp:nvSpPr>
      <dsp:spPr>
        <a:xfrm>
          <a:off x="3752084" y="2284805"/>
          <a:ext cx="1189968" cy="11897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A1258-9B1A-4CC9-ADF8-0659313A8854}">
      <dsp:nvSpPr>
        <dsp:cNvPr id="0" name=""/>
        <dsp:cNvSpPr/>
      </dsp:nvSpPr>
      <dsp:spPr>
        <a:xfrm>
          <a:off x="3620415" y="1110786"/>
          <a:ext cx="932431" cy="9324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74A00-3912-4FEA-BE24-B82649703CCC}">
      <dsp:nvSpPr>
        <dsp:cNvPr id="0" name=""/>
        <dsp:cNvSpPr/>
      </dsp:nvSpPr>
      <dsp:spPr>
        <a:xfrm>
          <a:off x="5190480" y="4687680"/>
          <a:ext cx="327096" cy="326695"/>
        </a:xfrm>
        <a:prstGeom prst="donut">
          <a:avLst>
            <a:gd name="adj" fmla="val 74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AD85A-5DAF-45DB-B3AE-B8B04EE8DDA6}">
      <dsp:nvSpPr>
        <dsp:cNvPr id="0" name=""/>
        <dsp:cNvSpPr/>
      </dsp:nvSpPr>
      <dsp:spPr>
        <a:xfrm>
          <a:off x="3675074" y="1165812"/>
          <a:ext cx="823123" cy="82293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57E12-EE5B-4A7E-A94B-A9E574ABCB16}">
      <dsp:nvSpPr>
        <dsp:cNvPr id="0" name=""/>
        <dsp:cNvSpPr/>
      </dsp:nvSpPr>
      <dsp:spPr>
        <a:xfrm flipV="1">
          <a:off x="221077" y="2648300"/>
          <a:ext cx="2942210" cy="8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latin typeface="Bahnschrift SemiBold" pitchFamily="34" charset="0"/>
          </a:endParaRPr>
        </a:p>
      </dsp:txBody>
      <dsp:txXfrm rot="10800000">
        <a:off x="221077" y="2648300"/>
        <a:ext cx="2942210" cy="88003"/>
      </dsp:txXfrm>
    </dsp:sp>
    <dsp:sp modelId="{B2C36598-1B33-425B-86E8-CC717CF98ED4}">
      <dsp:nvSpPr>
        <dsp:cNvPr id="0" name=""/>
        <dsp:cNvSpPr/>
      </dsp:nvSpPr>
      <dsp:spPr>
        <a:xfrm>
          <a:off x="5184566" y="3456386"/>
          <a:ext cx="2942210" cy="1491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C00000"/>
              </a:solidFill>
              <a:latin typeface="Bahnschrift SemiBold"/>
            </a:rPr>
            <a:t>Rend accessible la culture aux enfants et adultes </a:t>
          </a:r>
          <a:r>
            <a:rPr lang="fr-FR" sz="1300" kern="1200" dirty="0">
              <a:latin typeface="Bahnschrift SemiBold"/>
            </a:rPr>
            <a:t>en permettant à chacun de se réapproprier l'espace public.</a:t>
          </a:r>
        </a:p>
      </dsp:txBody>
      <dsp:txXfrm>
        <a:off x="5184566" y="3456386"/>
        <a:ext cx="2942210" cy="1491210"/>
      </dsp:txXfrm>
    </dsp:sp>
    <dsp:sp modelId="{6860E8E1-B01D-4132-9C2B-4CB4A198FF08}">
      <dsp:nvSpPr>
        <dsp:cNvPr id="0" name=""/>
        <dsp:cNvSpPr/>
      </dsp:nvSpPr>
      <dsp:spPr>
        <a:xfrm>
          <a:off x="5112555" y="2232252"/>
          <a:ext cx="2818432" cy="1189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C00000"/>
              </a:solidFill>
              <a:latin typeface="Bahnschrift SemiBold" pitchFamily="34" charset="0"/>
            </a:rPr>
            <a:t>Libère la parole des enfants </a:t>
          </a:r>
          <a:r>
            <a:rPr lang="fr-FR" sz="1300" kern="1200" dirty="0">
              <a:latin typeface="Bahnschrift SemiBold" pitchFamily="34" charset="0"/>
            </a:rPr>
            <a:t>sur l'espace public de façon à ce que celle-ci soit entendue</a:t>
          </a:r>
        </a:p>
      </dsp:txBody>
      <dsp:txXfrm>
        <a:off x="5112555" y="2232252"/>
        <a:ext cx="2818432" cy="1189787"/>
      </dsp:txXfrm>
    </dsp:sp>
    <dsp:sp modelId="{0579F8A0-A5CA-4235-9B5C-540CD86D2729}">
      <dsp:nvSpPr>
        <dsp:cNvPr id="0" name=""/>
        <dsp:cNvSpPr/>
      </dsp:nvSpPr>
      <dsp:spPr>
        <a:xfrm>
          <a:off x="4968543" y="1056312"/>
          <a:ext cx="2942210" cy="822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C00000"/>
              </a:solidFill>
              <a:latin typeface="Bahnschrift SemiBold" pitchFamily="34" charset="0"/>
            </a:rPr>
            <a:t>Favorise le vivre ensemble : </a:t>
          </a:r>
          <a:r>
            <a:rPr lang="fr-FR" sz="1300" kern="1200" dirty="0">
              <a:latin typeface="Bahnschrift SemiBold" pitchFamily="34" charset="0"/>
            </a:rPr>
            <a:t>moment familial et convivial avec et pour les enfants et parents, entre voisin et habitant. </a:t>
          </a:r>
        </a:p>
      </dsp:txBody>
      <dsp:txXfrm>
        <a:off x="4968543" y="1056312"/>
        <a:ext cx="2942210" cy="822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4BB9E-6F12-4421-B35B-E6086C2E59DB}">
      <dsp:nvSpPr>
        <dsp:cNvPr id="0" name=""/>
        <dsp:cNvSpPr/>
      </dsp:nvSpPr>
      <dsp:spPr>
        <a:xfrm>
          <a:off x="436" y="464740"/>
          <a:ext cx="1703263" cy="1021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</a:t>
          </a:r>
          <a:r>
            <a:rPr lang="fr-FR" sz="1600" kern="1200" baseline="30000" dirty="0"/>
            <a:t>ère</a:t>
          </a:r>
          <a:r>
            <a:rPr lang="fr-FR" sz="1600" kern="1200" dirty="0"/>
            <a:t> initiative en 2005 avec des parents bénévoles</a:t>
          </a:r>
        </a:p>
      </dsp:txBody>
      <dsp:txXfrm>
        <a:off x="436" y="464740"/>
        <a:ext cx="1703263" cy="1021958"/>
      </dsp:txXfrm>
    </dsp:sp>
    <dsp:sp modelId="{F95D3F46-7F48-4B92-B254-26B611AA64DB}">
      <dsp:nvSpPr>
        <dsp:cNvPr id="0" name=""/>
        <dsp:cNvSpPr/>
      </dsp:nvSpPr>
      <dsp:spPr>
        <a:xfrm>
          <a:off x="1874026" y="464740"/>
          <a:ext cx="1703263" cy="1021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Dispositif lancé en 2020</a:t>
          </a:r>
        </a:p>
      </dsp:txBody>
      <dsp:txXfrm>
        <a:off x="1874026" y="464740"/>
        <a:ext cx="1703263" cy="1021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4BB9E-6F12-4421-B35B-E6086C2E59DB}">
      <dsp:nvSpPr>
        <dsp:cNvPr id="0" name=""/>
        <dsp:cNvSpPr/>
      </dsp:nvSpPr>
      <dsp:spPr>
        <a:xfrm>
          <a:off x="436" y="464740"/>
          <a:ext cx="1703263" cy="1021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Plusieurs objectifs</a:t>
          </a:r>
        </a:p>
      </dsp:txBody>
      <dsp:txXfrm>
        <a:off x="436" y="464740"/>
        <a:ext cx="1703263" cy="1021958"/>
      </dsp:txXfrm>
    </dsp:sp>
    <dsp:sp modelId="{F95D3F46-7F48-4B92-B254-26B611AA64DB}">
      <dsp:nvSpPr>
        <dsp:cNvPr id="0" name=""/>
        <dsp:cNvSpPr/>
      </dsp:nvSpPr>
      <dsp:spPr>
        <a:xfrm>
          <a:off x="1874026" y="464740"/>
          <a:ext cx="1703263" cy="1021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18 rues pour 26 écoles </a:t>
          </a:r>
        </a:p>
      </dsp:txBody>
      <dsp:txXfrm>
        <a:off x="1874026" y="464740"/>
        <a:ext cx="1703263" cy="10219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4BB9E-6F12-4421-B35B-E6086C2E59DB}">
      <dsp:nvSpPr>
        <dsp:cNvPr id="0" name=""/>
        <dsp:cNvSpPr/>
      </dsp:nvSpPr>
      <dsp:spPr>
        <a:xfrm>
          <a:off x="436" y="464740"/>
          <a:ext cx="1703263" cy="1021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Les Potes en Ciel sollicités en 2021</a:t>
          </a:r>
        </a:p>
      </dsp:txBody>
      <dsp:txXfrm>
        <a:off x="436" y="464740"/>
        <a:ext cx="1703263" cy="1021958"/>
      </dsp:txXfrm>
    </dsp:sp>
    <dsp:sp modelId="{F95D3F46-7F48-4B92-B254-26B611AA64DB}">
      <dsp:nvSpPr>
        <dsp:cNvPr id="0" name=""/>
        <dsp:cNvSpPr/>
      </dsp:nvSpPr>
      <dsp:spPr>
        <a:xfrm>
          <a:off x="1874026" y="464740"/>
          <a:ext cx="1703263" cy="1021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Partenariat avec le Projet Educatif Global de la Ville de Lille </a:t>
          </a:r>
        </a:p>
      </dsp:txBody>
      <dsp:txXfrm>
        <a:off x="1874026" y="464740"/>
        <a:ext cx="1703263" cy="1021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33604-B655-4A18-8ACF-15C2592B84E0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B29BE-1B16-46C5-BE6C-75D49537C91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91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Création en</a:t>
            </a:r>
            <a:r>
              <a:rPr lang="fr-FR" baseline="0" dirty="0"/>
              <a:t> 2006 par des parents/volontaires. Au début, il n’y a pas de café, des ateliers et temps d’échanges sont organisés dans des lieux éphémères. En 2008, le café devient un lieu fixe dans un premier local à Lille-Fives. En 2020, le café des enfants s’installe un peu plus loin dans un plus grand local (70 rue </a:t>
            </a:r>
            <a:r>
              <a:rPr lang="fr-FR" baseline="0" dirty="0" err="1"/>
              <a:t>flers</a:t>
            </a:r>
            <a:r>
              <a:rPr lang="fr-FR" baseline="0" dirty="0"/>
              <a:t>). Aujourd’hui, nous sommes 8 dans l’équipe et sommes soutenus par de nombreux bénévoles.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9C79-FC4C-4371-ACBE-CC674266E4F6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95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Soutien municipal  la place de l’enfant : l’adulte au service de l’enfant,</a:t>
            </a:r>
            <a:r>
              <a:rPr lang="fr-FR" baseline="0" dirty="0"/>
              <a:t> laisser la place à l’enfant (aménagement, liberté ?) </a:t>
            </a:r>
          </a:p>
          <a:p>
            <a:r>
              <a:rPr lang="fr-FR" baseline="0" dirty="0"/>
              <a:t>Commissariat </a:t>
            </a:r>
          </a:p>
          <a:p>
            <a:endParaRPr lang="fr-FR" baseline="0" dirty="0"/>
          </a:p>
          <a:p>
            <a:r>
              <a:rPr lang="fr-FR" baseline="0" dirty="0"/>
              <a:t>Chaque personne à un </a:t>
            </a:r>
            <a:r>
              <a:rPr lang="fr-FR" baseline="0" dirty="0" err="1"/>
              <a:t>role</a:t>
            </a:r>
            <a:r>
              <a:rPr lang="fr-FR" baseline="0" dirty="0"/>
              <a:t> (  valeur de l’action , rien est pas </a:t>
            </a:r>
            <a:r>
              <a:rPr lang="fr-FR" baseline="0" dirty="0" err="1"/>
              <a:t>importantf</a:t>
            </a:r>
            <a:r>
              <a:rPr lang="fr-FR" baseline="0" dirty="0"/>
              <a:t>, initiative de l’enfant)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B29BE-1B16-46C5-BE6C-75D49537C91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76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souci de limiter les jeux extérieurs, de superviser étroitement les enfants ou d’aller les reconduire, pour réduire les risques de blessures et d’enlèvement, constitue un frein au développement, à l’autonomie et aux compétences sociales des enfants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89C79-FC4C-4371-ACBE-CC674266E4F6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4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B29BE-1B16-46C5-BE6C-75D49537C91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2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952DA-D2E4-8456-A294-7B10BFA49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4C8ADA-35F4-B4C9-83A7-E35333328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ED674D-2754-B91C-252C-9B99B843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FBEDF4-B4ED-E7E7-8D6D-DC24DA04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13A8B9-219B-E773-4C90-21EF27F8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0305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50A7F-57D2-7464-ECD3-465CE2CE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C245F-ED5C-03B3-A446-DB5405716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E11069-A67E-50B6-8898-B2981383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70CB96-24D8-F442-1D04-1AF268EC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967E9F-E3ED-AE9F-65B5-3956C8B1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7898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1C970-5AF0-A512-B104-F771C2E9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554461-9477-04B0-755C-4C1538031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F8A675-3A59-92CF-FBA2-1100125C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021B51-6076-6336-E01B-3D0542EC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6B20BC-C71B-714E-E709-133AB4F8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35793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2B8A0-ADB5-7FEF-CB50-52330314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84A9E6-487C-2DAF-8FFA-948BD837E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EC6E4E-A411-42FA-2EE0-5A4495D91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7749B1-361E-FC40-CC52-633E1BBF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2E8299-DAF5-519F-58D9-4B0B307C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20C0D9-B8C0-A931-DB7B-44E6CB9D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49133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0949C-4AC4-03A0-0733-36CFA084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181959-ED37-E292-9DDA-C671EDC28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237EB7-CAB8-FB67-18F5-B5E16BB53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6EBD59-DA8E-EB64-0966-133FD2F76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B89C4D-826F-E8B8-93B6-0A8B9D4EF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377855F-168D-EC97-EF5A-610177B7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387E36-211E-2238-83BB-545BFC284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BA38226-F093-FA10-3AF0-E7DB5DDB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3756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34EED-D928-AF03-0D99-12C5DB382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95E6C1-7232-4497-255C-5568FFFC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E21AE0-1305-91E1-EA58-B71AE003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A38ACC-698A-AC3F-C32E-45367135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53832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C9046A-1B0E-C298-EA12-07AEDFA0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512E03-043C-C1D9-6CDD-9910BB20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92484A-92DC-BC69-666F-0A176494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79155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D45180-652C-5DCC-FF60-456FD27F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5FACDE-41BA-42B0-4CDD-9F7745880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6F5D01-27AB-E167-E3AB-9F1518E00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E4DC7C-6AAD-7DD6-6A39-61843543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C58097-063B-23B7-B369-C4978BF1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448E9B-A2E2-2FD3-CDC8-4EBA4F68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368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827C7-D6C2-0BAB-F774-E43F9062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2031584-99C5-9942-D00E-AA9F3810E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F46A72-B842-B82D-38F4-CB8B54A61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7370AF-90F2-5715-D8DB-D14EB3E8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C11B6F-87AC-27F1-275B-8BE408C8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9F9D7A-D965-908D-C52B-879C95A9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61433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92BE-1F3F-35A1-B5E6-7EA7FC2B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D040F8-D8FA-82C7-7A45-0522415D7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3D691-6E97-279F-611A-117CCBFA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2D99B0-87A3-FEEA-BBC9-6EE517A2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7CE673-C592-18E5-7EEB-CC2C63D1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31647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9D863DF-F81B-5622-86A7-CB00219AD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61E367-989C-B73A-4F76-582DCAC9E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8B93C7-4442-ABB4-E682-CAD44011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96248-D888-EAD4-EAC6-C48CA16F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AB5760-5F57-028F-D1D9-8CB6508F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69526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2C832-944C-EF3F-1103-61CCA2C77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3FA198-6409-49A8-63DE-DA1FC64F9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D03CF3-29FA-4422-96F5-61A05C07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57CD4E-08FB-34E7-E37D-0F5E7013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7F28F-5D24-02A9-BB3D-D068C61C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59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7F06D-08F6-2560-2F34-B8B29BCB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51A741-A03D-924A-66FA-88251629D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B7850F-2F44-B800-8B85-DEAEF439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D5A8D1-2BB1-455D-D04B-1E088D69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6EF2CD-A78C-15E3-F459-7776A7FB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77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205FE-160D-D1F2-6E2B-4090DDAE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F9B521-A6EF-3CF5-D2C6-DB35FE597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B8BDF2-6074-7F8D-F228-E33362CC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6511D-3630-E79D-ADC4-90F62594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A58107-C988-33FF-1411-7088FA21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5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C3B8E-DC4E-FA84-2BB3-AE81B8DD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A62639-8248-13EC-AA6D-FEE3BF0D8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ADFA12-66ED-72CA-F184-78338253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430B84-1D92-947B-C48B-E6321D0A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067E3B-2335-F603-4B64-8732E471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C9B2D3-C9CF-6FEE-1598-52A93FC4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99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AEBCC-F7BF-D7E6-244C-5D86674F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4B3368-D77F-E5BF-7285-947A07EF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2C0A71-19CE-C0C1-679B-E4840DEA2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8270908-1C16-F1CA-B717-319C618C3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B2BF287-4C87-6A4A-7338-0D1F31326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0F16D3-CE96-3556-5C51-44F42D27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3E5261-35F9-8440-91AA-D97E12EB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544F3E-9CEF-5E6F-D37E-44C0C639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8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B40AB-A14D-60CC-E976-E36C74EB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50C49C-4D8A-B46B-084E-933827EC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92603A-3605-2525-6965-48766D6E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D96E89-41AC-6374-FB66-E1E7AA35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0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BAA709-2F7B-DCF9-1EF4-1119D1280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F4DF3D-54B0-87FA-8F0E-3E3A856F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CD471D-6A51-4380-2C88-50C9B032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4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D104D-C6DB-DDEF-1386-6E48C50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4C05F4-5888-C0E6-B0A4-D7B594C1C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7B0234-75D3-9683-3CB9-6E7060254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D70AC3-09AD-8810-B688-022953AF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FA4E22-C999-3317-8421-222A098C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AAF0D1-1BBC-8D21-3A6E-DEACA10E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53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C9CBD-06FB-9507-4842-6BF48D8F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C5BC55-0650-AE19-C671-2BFC7AE91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0750A6-EBDD-6A40-4C26-D9ECDCEE4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6731E7-2B01-B7CC-BD9C-AEEB3D40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0CF7E4-3AA2-2477-AFC3-CE442AFA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C09E14-F578-273C-5750-3E6113B2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17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7A1D32-D93A-EC5C-1262-5D58166DD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DE63B3-93C5-AC95-5E6C-005596A7D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EC3EE5-6843-07F6-699B-7B29C699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ABA3B3-D203-1E8A-88EE-3CB333B2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D8D10E-7588-B10F-B7CE-FF991052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49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4EE539-FC68-F982-7756-6AC4D51C2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420DDC-AEFB-06AE-14C5-F0A7C056D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11EFB0-5BE4-62BD-0A0C-80629A27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497A9E-50ED-05F9-8C7A-3F25C4A07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A30F6-6A58-21F4-C588-2D903162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4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93C1B-CE2C-4ED4-8005-CC82B30DF1D5}" type="datetimeFigureOut">
              <a:rPr lang="fr-FR" smtClean="0"/>
              <a:pPr/>
              <a:t>28/09/2023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7B5E0-4B56-4FFF-A16C-E992E2D0340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A960D3-54CB-14D7-C495-B047109F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B06420-4F76-6D9E-504D-4F441D33F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DD4D57-77EB-437B-3413-366F0639C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A3841-F2F8-4F08-8C79-7FC822F3243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6F823C-98DF-61D3-4C66-D52A8243B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597D3-DBA0-65B2-FBF0-EAE746E9B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A7810-B1F3-4818-AD5A-92092466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57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CF3CF2-84E9-4208-67E5-875BBD12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8FF952-1C2F-3A23-8514-E328095D3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B3337D-436F-80BF-7D0C-20943F8D4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6BF93-D6C4-5B68-C973-9A2268C98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10081-F472-3B7E-E89D-38B9D49BF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6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" y="3277695"/>
            <a:ext cx="9144000" cy="3583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7" y="888473"/>
            <a:ext cx="2524640" cy="225761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05356" y="1166906"/>
            <a:ext cx="60394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C00822"/>
                </a:solidFill>
                <a:latin typeface="Bahnschrift SemiBold" pitchFamily="34" charset="0"/>
              </a:rPr>
              <a:t>Agissons ensemble pour l’épanouissement des enfants</a:t>
            </a:r>
          </a:p>
          <a:p>
            <a:pPr algn="ctr"/>
            <a:endParaRPr lang="fr-FR" sz="800" dirty="0">
              <a:latin typeface="Bahnschrift SemiBold" pitchFamily="34" charset="0"/>
            </a:endParaRPr>
          </a:p>
          <a:p>
            <a:pPr algn="ctr"/>
            <a:r>
              <a:rPr lang="fr-FR" sz="3600" dirty="0">
                <a:latin typeface="Bahnschrift SemiBold" pitchFamily="34" charset="0"/>
              </a:rPr>
              <a:t>Projet RUES AUX ENFANTS</a:t>
            </a:r>
          </a:p>
        </p:txBody>
      </p:sp>
      <p:sp>
        <p:nvSpPr>
          <p:cNvPr id="9" name="ZoneTexte 8"/>
          <p:cNvSpPr txBox="1"/>
          <p:nvPr/>
        </p:nvSpPr>
        <p:spPr>
          <a:xfrm rot="383021">
            <a:off x="4121064" y="884655"/>
            <a:ext cx="126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Échange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20955457">
            <a:off x="554656" y="202149"/>
            <a:ext cx="1877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Bienveillance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383021">
            <a:off x="5737305" y="202150"/>
            <a:ext cx="126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Soutien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383021">
            <a:off x="7752179" y="884655"/>
            <a:ext cx="126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Partage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20955457">
            <a:off x="3355999" y="2678351"/>
            <a:ext cx="1877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jeux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383021">
            <a:off x="7868944" y="2967399"/>
            <a:ext cx="126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Rêver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 rot="779084">
            <a:off x="5418044" y="3205682"/>
            <a:ext cx="126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Tolérance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 rot="383021">
            <a:off x="53498" y="3084691"/>
            <a:ext cx="126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egoe Script" pitchFamily="66" charset="0"/>
              </a:rPr>
              <a:t>Création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29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38A2E2F-A858-4E01-B4FE-D6C7D155A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8" t="-2706" r="24087" b="2703"/>
          <a:stretch/>
        </p:blipFill>
        <p:spPr>
          <a:xfrm>
            <a:off x="-763" y="-1178"/>
            <a:ext cx="2228611" cy="3384458"/>
          </a:xfrm>
          <a:prstGeom prst="rect">
            <a:avLst/>
          </a:prstGeom>
        </p:spPr>
      </p:pic>
      <p:pic>
        <p:nvPicPr>
          <p:cNvPr id="7" name="Image 6" descr="Une image contenant terrain, extérieur, personne&#10;&#10;Description générée automatiquement">
            <a:extLst>
              <a:ext uri="{FF2B5EF4-FFF2-40B4-BE49-F238E27FC236}">
                <a16:creationId xmlns:a16="http://schemas.microsoft.com/office/drawing/2014/main" id="{AA30E410-DAEE-4031-9A85-4241D3DA5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959"/>
          <a:stretch/>
        </p:blipFill>
        <p:spPr>
          <a:xfrm>
            <a:off x="2304717" y="10"/>
            <a:ext cx="2227848" cy="3383268"/>
          </a:xfrm>
          <a:prstGeom prst="rect">
            <a:avLst/>
          </a:prstGeom>
        </p:spPr>
      </p:pic>
      <p:pic>
        <p:nvPicPr>
          <p:cNvPr id="12" name="Image 11" descr="Une image contenant terrain, personne, extérieur, garçon&#10;&#10;Description générée automatiquement">
            <a:extLst>
              <a:ext uri="{FF2B5EF4-FFF2-40B4-BE49-F238E27FC236}">
                <a16:creationId xmlns:a16="http://schemas.microsoft.com/office/drawing/2014/main" id="{C8FD255E-FCCE-473F-91CC-8DF7AD773C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r="13760" b="-3"/>
          <a:stretch/>
        </p:blipFill>
        <p:spPr>
          <a:xfrm>
            <a:off x="4609431" y="10"/>
            <a:ext cx="2228850" cy="3383268"/>
          </a:xfrm>
          <a:prstGeom prst="rect">
            <a:avLst/>
          </a:prstGeom>
        </p:spPr>
      </p:pic>
      <p:pic>
        <p:nvPicPr>
          <p:cNvPr id="4" name="Image 3" descr="Une image contenant bâtiment, extérieur, charrette&#10;&#10;Description générée automatiquement">
            <a:extLst>
              <a:ext uri="{FF2B5EF4-FFF2-40B4-BE49-F238E27FC236}">
                <a16:creationId xmlns:a16="http://schemas.microsoft.com/office/drawing/2014/main" id="{37C52B18-8EDC-4F22-80D0-27E13439EF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-2" b="-2"/>
          <a:stretch/>
        </p:blipFill>
        <p:spPr>
          <a:xfrm>
            <a:off x="6915150" y="10"/>
            <a:ext cx="2228850" cy="3383268"/>
          </a:xfrm>
          <a:prstGeom prst="rect">
            <a:avLst/>
          </a:prstGeom>
        </p:spPr>
      </p:pic>
      <p:pic>
        <p:nvPicPr>
          <p:cNvPr id="13" name="Image 12" descr="Une image contenant texte, bâtiment, extérieur, charrette&#10;&#10;Description générée automatiquement">
            <a:extLst>
              <a:ext uri="{FF2B5EF4-FFF2-40B4-BE49-F238E27FC236}">
                <a16:creationId xmlns:a16="http://schemas.microsoft.com/office/drawing/2014/main" id="{91F1CC30-6A6C-40F3-9307-6B2035776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r="-4" b="-4"/>
          <a:stretch/>
        </p:blipFill>
        <p:spPr>
          <a:xfrm>
            <a:off x="-763" y="3474720"/>
            <a:ext cx="4533328" cy="33832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9779D-4B92-4B82-9C23-7791DD18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39" y="3799272"/>
            <a:ext cx="3895311" cy="637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C00000"/>
                </a:solidFill>
                <a:latin typeface="Bahnschrift SemiBold" pitchFamily="34" charset="0"/>
              </a:rPr>
              <a:t>LIBÉRER LA PAROLE et L’EXPRESSION des enfants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DA940F-00F3-4742-84F2-A47BCF65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237" y="4725144"/>
            <a:ext cx="4024957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>
                <a:solidFill>
                  <a:srgbClr val="C00000"/>
                </a:solidFill>
                <a:latin typeface="Bahnschrift SemiBold" pitchFamily="34" charset="0"/>
              </a:rPr>
              <a:t>Donner les moyens de pouvoir </a:t>
            </a:r>
            <a:r>
              <a:rPr lang="fr-FR" sz="1600" dirty="0">
                <a:solidFill>
                  <a:schemeClr val="bg1"/>
                </a:solidFill>
                <a:latin typeface="Bahnschrift SemiBold" pitchFamily="34" charset="0"/>
              </a:rPr>
              <a:t>exprimer son point de vue et ses opinions </a:t>
            </a:r>
            <a:r>
              <a:rPr lang="fr-FR" sz="1600" dirty="0">
                <a:solidFill>
                  <a:srgbClr val="C00000"/>
                </a:solidFill>
                <a:latin typeface="Bahnschrift SemiBold" pitchFamily="34" charset="0"/>
              </a:rPr>
              <a:t>par la parole en laissant sa trace : 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C00000"/>
                </a:solidFill>
                <a:latin typeface="Bahnschrift SemiBold" pitchFamily="34" charset="0"/>
              </a:rPr>
              <a:t>Craies, tags, peinture à l’eau sur le sol, pancarte, sur le mur d’un habitant (si il est d’accord)</a:t>
            </a:r>
            <a:endParaRPr lang="fr-F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42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8713D-BFFE-4E37-A9D0-A597767E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553" y="3861048"/>
            <a:ext cx="3816423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800" kern="1200" dirty="0">
                <a:solidFill>
                  <a:srgbClr val="C00000"/>
                </a:solidFill>
                <a:latin typeface="Bahnschrift SemiBold" pitchFamily="34" charset="0"/>
              </a:rPr>
              <a:t>UNE BELLE RUE FESTIVE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A1F127-4107-4353-A90D-069820A0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0" y="5301134"/>
            <a:ext cx="3960440" cy="120002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spcBef>
                <a:spcPts val="1000"/>
              </a:spcBef>
              <a:buNone/>
            </a:pPr>
            <a:r>
              <a:rPr lang="en-US" sz="1400" dirty="0" err="1">
                <a:solidFill>
                  <a:srgbClr val="C00000"/>
                </a:solidFill>
                <a:latin typeface="Bahnschrift SemiBold" pitchFamily="34" charset="0"/>
              </a:rPr>
              <a:t>Minimaliste</a:t>
            </a:r>
            <a:r>
              <a:rPr lang="en-US" sz="1400" dirty="0">
                <a:solidFill>
                  <a:srgbClr val="C00000"/>
                </a:solidFill>
                <a:latin typeface="Bahnschrift SemiBold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Bahnschrift SemiBold" pitchFamily="34" charset="0"/>
              </a:rPr>
              <a:t>sur</a:t>
            </a:r>
            <a:r>
              <a:rPr lang="en-US" sz="1400" dirty="0">
                <a:solidFill>
                  <a:srgbClr val="C00000"/>
                </a:solidFill>
                <a:latin typeface="Bahnschrift SemiBold" pitchFamily="34" charset="0"/>
              </a:rPr>
              <a:t> le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mobilier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Bahnschrift SemiBold" pitchFamily="34" charset="0"/>
              </a:rPr>
              <a:t>: </a:t>
            </a:r>
            <a:r>
              <a:rPr lang="en-US" sz="1400" dirty="0" err="1">
                <a:latin typeface="Bahnschrift SemiBold" pitchFamily="34" charset="0"/>
              </a:rPr>
              <a:t>u</a:t>
            </a:r>
            <a:r>
              <a:rPr lang="en-US" sz="1400" kern="1200" dirty="0" err="1">
                <a:latin typeface="Bahnschrift SemiBold" pitchFamily="34" charset="0"/>
              </a:rPr>
              <a:t>tiliser</a:t>
            </a:r>
            <a:r>
              <a:rPr lang="en-US" sz="1400" kern="1200" dirty="0">
                <a:latin typeface="Bahnschrift SemiBold" pitchFamily="34" charset="0"/>
              </a:rPr>
              <a:t> le </a:t>
            </a:r>
            <a:r>
              <a:rPr lang="en-US" sz="1400" kern="1200" dirty="0" err="1">
                <a:latin typeface="Bahnschrift SemiBold" pitchFamily="34" charset="0"/>
              </a:rPr>
              <a:t>mobilier</a:t>
            </a:r>
            <a:r>
              <a:rPr lang="en-US" sz="1400" kern="1200" dirty="0">
                <a:latin typeface="Bahnschrift SemiBold" pitchFamily="34" charset="0"/>
              </a:rPr>
              <a:t> </a:t>
            </a:r>
            <a:r>
              <a:rPr lang="en-US" sz="1400" kern="1200" dirty="0" err="1">
                <a:latin typeface="Bahnschrift SemiBold" pitchFamily="34" charset="0"/>
              </a:rPr>
              <a:t>présent</a:t>
            </a:r>
            <a:r>
              <a:rPr lang="en-US" sz="1400" kern="1200" dirty="0">
                <a:latin typeface="Bahnschrift SemiBold" pitchFamily="34" charset="0"/>
              </a:rPr>
              <a:t> </a:t>
            </a:r>
            <a:r>
              <a:rPr lang="en-US" sz="1400" kern="1200" dirty="0" err="1">
                <a:latin typeface="Bahnschrift SemiBold" pitchFamily="34" charset="0"/>
              </a:rPr>
              <a:t>sur</a:t>
            </a:r>
            <a:r>
              <a:rPr lang="en-US" sz="1400" kern="1200" dirty="0">
                <a:latin typeface="Bahnschrift SemiBold" pitchFamily="34" charset="0"/>
              </a:rPr>
              <a:t> place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comme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les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marquages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au sol, les plaques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d’égouts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, les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rebords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des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fenêtres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, les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goutières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, les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trous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dans le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bitume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… </a:t>
            </a:r>
            <a:r>
              <a:rPr lang="en-US" sz="1400" dirty="0">
                <a:solidFill>
                  <a:srgbClr val="C00000"/>
                </a:solidFill>
                <a:latin typeface="Bahnschrift SemiBold" pitchFamily="34" charset="0"/>
              </a:rPr>
              <a:t>Mobiliser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les habitants pour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sortir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</a:t>
            </a:r>
            <a:r>
              <a:rPr lang="en-US" sz="1400" kern="1200" dirty="0" err="1">
                <a:solidFill>
                  <a:srgbClr val="C00000"/>
                </a:solidFill>
                <a:latin typeface="Bahnschrift SemiBold" pitchFamily="34" charset="0"/>
              </a:rPr>
              <a:t>leur</a:t>
            </a:r>
            <a:r>
              <a:rPr lang="en-US" sz="1400" kern="1200" dirty="0">
                <a:solidFill>
                  <a:srgbClr val="C00000"/>
                </a:solidFill>
                <a:latin typeface="Bahnschrift SemiBold" pitchFamily="34" charset="0"/>
              </a:rPr>
              <a:t> mobilier.</a:t>
            </a:r>
          </a:p>
        </p:txBody>
      </p:sp>
      <p:pic>
        <p:nvPicPr>
          <p:cNvPr id="8" name="Image 7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2F484CB1-8935-4045-A947-5C155FA13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8" b="1"/>
          <a:stretch/>
        </p:blipFill>
        <p:spPr>
          <a:xfrm>
            <a:off x="3305133" y="4"/>
            <a:ext cx="3075966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Image 5" descr="Une image contenant texte, bâtiment, extérieur, brique&#10;&#10;Description générée automatiquement">
            <a:extLst>
              <a:ext uri="{FF2B5EF4-FFF2-40B4-BE49-F238E27FC236}">
                <a16:creationId xmlns:a16="http://schemas.microsoft.com/office/drawing/2014/main" id="{902AABB7-A387-49DB-A91E-86AD1FA0E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r="49335" b="-2"/>
          <a:stretch/>
        </p:blipFill>
        <p:spPr>
          <a:xfrm>
            <a:off x="20" y="363102"/>
            <a:ext cx="3414533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8EC766-40EE-4B40-9AF1-0280C5C64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9309" r="29395" b="-1"/>
          <a:stretch/>
        </p:blipFill>
        <p:spPr bwMode="auto">
          <a:xfrm>
            <a:off x="6489805" y="-3"/>
            <a:ext cx="2654195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409001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9779D-4B92-4B82-9C23-7791DD18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6672"/>
            <a:ext cx="4519415" cy="193807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fr-FR" b="1" dirty="0">
                <a:solidFill>
                  <a:srgbClr val="C00000"/>
                </a:solidFill>
                <a:latin typeface="Bahnschrift SemiBold" pitchFamily="34" charset="0"/>
              </a:rPr>
              <a:t>VALORISER LE POTENTIEL DE CHACUN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DA940F-00F3-4742-84F2-A47BCF65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00" y="2564904"/>
            <a:ext cx="3007246" cy="369437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fr-FR" sz="2000" b="1" dirty="0">
                <a:solidFill>
                  <a:srgbClr val="C00000"/>
                </a:solidFill>
                <a:latin typeface="Bahnschrift SemiBold"/>
              </a:rPr>
              <a:t>S’appuyer sur </a:t>
            </a:r>
            <a:r>
              <a:rPr lang="fr-FR" sz="2000" b="1" dirty="0">
                <a:latin typeface="Bahnschrift SemiBold"/>
              </a:rPr>
              <a:t>les envies des enfants </a:t>
            </a:r>
            <a:r>
              <a:rPr lang="fr-FR" sz="2000" b="1" dirty="0">
                <a:solidFill>
                  <a:srgbClr val="C00000"/>
                </a:solidFill>
                <a:latin typeface="Bahnschrift SemiBold"/>
              </a:rPr>
              <a:t>rencontrés en amont et  le jour J : </a:t>
            </a:r>
            <a:r>
              <a:rPr lang="fr-FR" sz="2000" dirty="0">
                <a:latin typeface="Bahnschrift SemiBold"/>
              </a:rPr>
              <a:t>appuyer leurs propositions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2000" b="1" dirty="0">
                <a:latin typeface="Bahnschrift SemiBold"/>
              </a:rPr>
              <a:t>Exemple : </a:t>
            </a:r>
            <a:r>
              <a:rPr lang="fr-FR" sz="2000" dirty="0">
                <a:solidFill>
                  <a:srgbClr val="C00000"/>
                </a:solidFill>
                <a:latin typeface="Bahnschrift SemiBold"/>
              </a:rPr>
              <a:t>si un enfant veut  raconter des histoires, vous pouvez l’aider à s’installer : simplement avec une craie, écrivez conteur sur le sol. Ensuite aidez le à trouver son public et le tour est joué !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fr-FR" sz="2000" b="1" dirty="0">
                <a:latin typeface="Bahnschrift SemiBold"/>
              </a:rPr>
              <a:t>Exemple : </a:t>
            </a:r>
            <a:r>
              <a:rPr lang="fr-FR" sz="2000" dirty="0">
                <a:solidFill>
                  <a:srgbClr val="C00000"/>
                </a:solidFill>
                <a:latin typeface="Bahnschrift SemiBold"/>
              </a:rPr>
              <a:t>des enfants veulent proposer une danse. Vous pouvez leur mettre à disposition la sonorisation et les aider à trouver une place dans la rue et bien sûr  des participants</a:t>
            </a:r>
          </a:p>
          <a:p>
            <a:endParaRPr lang="fr-FR" sz="1700" dirty="0"/>
          </a:p>
        </p:txBody>
      </p:sp>
      <p:pic>
        <p:nvPicPr>
          <p:cNvPr id="4" name="Image 3" descr="Une image contenant extérieur, route, terrain, personne&#10;&#10;Description générée automatiquement">
            <a:extLst>
              <a:ext uri="{FF2B5EF4-FFF2-40B4-BE49-F238E27FC236}">
                <a16:creationId xmlns:a16="http://schemas.microsoft.com/office/drawing/2014/main" id="{C547AB48-42F9-470F-ABC8-3BB574AB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3" r="-1" b="25903"/>
          <a:stretch/>
        </p:blipFill>
        <p:spPr>
          <a:xfrm>
            <a:off x="4388802" y="211304"/>
            <a:ext cx="4760529" cy="3217696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251AFD-E1A1-4FCA-AFB3-CFD50255A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9" r="2" b="4659"/>
          <a:stretch/>
        </p:blipFill>
        <p:spPr>
          <a:xfrm>
            <a:off x="3545046" y="3429000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40327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9779D-4B92-4B82-9C23-7791DD18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21" y="551107"/>
            <a:ext cx="4594473" cy="1906863"/>
          </a:xfrm>
        </p:spPr>
        <p:txBody>
          <a:bodyPr anchor="b">
            <a:noAutofit/>
          </a:bodyPr>
          <a:lstStyle/>
          <a:p>
            <a:pPr marL="0" indent="0" algn="l">
              <a:buNone/>
            </a:pPr>
            <a:r>
              <a:rPr lang="fr-FR" dirty="0">
                <a:solidFill>
                  <a:srgbClr val="C00000"/>
                </a:solidFill>
                <a:latin typeface="Bahnschrift SemiBold" pitchFamily="34" charset="0"/>
              </a:rPr>
              <a:t>SENSIBILISER AUX MOBILITÉS DOUCES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DA940F-00F3-4742-84F2-A47BCF65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526" y="2711395"/>
            <a:ext cx="3086100" cy="3465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Fermer l’espace public aux voitures permet aux enfants </a:t>
            </a:r>
            <a:r>
              <a:rPr lang="fr-FR" sz="1700" dirty="0">
                <a:latin typeface="Bahnschrift SemiBold" pitchFamily="34" charset="0"/>
              </a:rPr>
              <a:t>d’expérimenter la route à vélo, roller, skate et trottinette </a:t>
            </a:r>
          </a:p>
          <a:p>
            <a:pPr marL="0" indent="0" algn="just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Vous pouvez demander aux enfants de </a:t>
            </a:r>
            <a:r>
              <a:rPr lang="fr-FR" sz="1700" dirty="0">
                <a:latin typeface="Bahnschrift SemiBold" pitchFamily="34" charset="0"/>
              </a:rPr>
              <a:t>venir avec </a:t>
            </a: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et en </a:t>
            </a:r>
            <a:r>
              <a:rPr lang="fr-FR" sz="1700" dirty="0">
                <a:latin typeface="Bahnschrift SemiBold" pitchFamily="34" charset="0"/>
              </a:rPr>
              <a:t>avoir quelques </a:t>
            </a: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uns pour les expérimentations </a:t>
            </a:r>
          </a:p>
          <a:p>
            <a:endParaRPr lang="fr-FR" sz="1700" dirty="0"/>
          </a:p>
        </p:txBody>
      </p:sp>
      <p:pic>
        <p:nvPicPr>
          <p:cNvPr id="4" name="Image 3" descr="Une image contenant ciel, extérieur, personne, vélo&#10;&#10;Description générée automatiquement">
            <a:extLst>
              <a:ext uri="{FF2B5EF4-FFF2-40B4-BE49-F238E27FC236}">
                <a16:creationId xmlns:a16="http://schemas.microsoft.com/office/drawing/2014/main" id="{B41FC3C4-386F-49A4-A110-172CBD578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r="5" b="5"/>
          <a:stretch/>
        </p:blipFill>
        <p:spPr>
          <a:xfrm>
            <a:off x="4063617" y="1868030"/>
            <a:ext cx="2593775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Image 4" descr="Une image contenant route, personne, extérieur, enfant&#10;&#10;Description générée automatiquement">
            <a:extLst>
              <a:ext uri="{FF2B5EF4-FFF2-40B4-BE49-F238E27FC236}">
                <a16:creationId xmlns:a16="http://schemas.microsoft.com/office/drawing/2014/main" id="{7F88A7AE-10DC-41DA-B6EA-5B824FB50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47"/>
          <a:stretch/>
        </p:blipFill>
        <p:spPr>
          <a:xfrm>
            <a:off x="6339726" y="3681465"/>
            <a:ext cx="2810949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1" name="Image 10" descr="Une image contenant ciel, herbe, extérieur, très coloré&#10;&#10;Description générée automatiquement">
            <a:extLst>
              <a:ext uri="{FF2B5EF4-FFF2-40B4-BE49-F238E27FC236}">
                <a16:creationId xmlns:a16="http://schemas.microsoft.com/office/drawing/2014/main" id="{C4C6BDB7-4D9A-401A-AF20-589FBD01E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816" b="-3"/>
          <a:stretch/>
        </p:blipFill>
        <p:spPr>
          <a:xfrm>
            <a:off x="5715768" y="-5"/>
            <a:ext cx="3434907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016445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7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9779D-4B92-4B82-9C23-7791DD18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33861"/>
            <a:ext cx="4464496" cy="1961282"/>
          </a:xfrm>
        </p:spPr>
        <p:txBody>
          <a:bodyPr>
            <a:noAutofit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fr-FR" sz="4000" dirty="0">
                <a:solidFill>
                  <a:srgbClr val="C00000"/>
                </a:solidFill>
                <a:latin typeface="Bahnschrift SemiBold" pitchFamily="34" charset="0"/>
              </a:rPr>
              <a:t>NE PLUS AVOIR PEUR DE LA RUE CONNAITRE LES HABITANTS ET LES VOISINS </a:t>
            </a:r>
            <a:br>
              <a:rPr lang="fr-FR" dirty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fr-FR" sz="1400" dirty="0">
                <a:latin typeface="Bahnschrift SemiBold" pitchFamily="34" charset="0"/>
              </a:rPr>
              <a:t>ces personnes bien souvent « inconnues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DA940F-00F3-4742-84F2-A47BCF65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428999"/>
            <a:ext cx="3528392" cy="29523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Le public d’une rue aux enfants est composé : des habitants, ceux qui sont de passage, ceux qui y jouent, ceux qui y travaillent, ceux qui y dorment mais au final </a:t>
            </a:r>
            <a:r>
              <a:rPr lang="fr-FR" sz="1700" dirty="0">
                <a:latin typeface="Bahnschrift SemiBold" pitchFamily="34" charset="0"/>
              </a:rPr>
              <a:t>tout le monde y a sa place </a:t>
            </a:r>
          </a:p>
          <a:p>
            <a:pPr marL="0" indent="0" algn="just">
              <a:buNone/>
            </a:pPr>
            <a:endParaRPr lang="fr-FR" sz="1700" dirty="0">
              <a:latin typeface="Bahnschrift SemiBold" pitchFamily="34" charset="0"/>
            </a:endParaRPr>
          </a:p>
          <a:p>
            <a:pPr marL="0" indent="0" algn="just">
              <a:buNone/>
            </a:pPr>
            <a:r>
              <a:rPr lang="fr-FR" sz="1700" dirty="0">
                <a:latin typeface="Bahnschrift SemiBold" pitchFamily="34" charset="0"/>
              </a:rPr>
              <a:t>C’est aussi le  moment de changer nos regards.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2B7238-3F39-48EB-9C77-6B3D96ED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r="-3" b="995"/>
          <a:stretch/>
        </p:blipFill>
        <p:spPr>
          <a:xfrm>
            <a:off x="4276629" y="400"/>
            <a:ext cx="486736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5" name="Image 4" descr="Une image contenant bâtiment, route, extérieur, personne&#10;&#10;Description générée automatiquement">
            <a:extLst>
              <a:ext uri="{FF2B5EF4-FFF2-40B4-BE49-F238E27FC236}">
                <a16:creationId xmlns:a16="http://schemas.microsoft.com/office/drawing/2014/main" id="{7B583377-81F5-46A8-88EC-2305531C7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13485"/>
          <a:stretch/>
        </p:blipFill>
        <p:spPr>
          <a:xfrm>
            <a:off x="4064565" y="3429000"/>
            <a:ext cx="5079435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813363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A6C0F-8CB9-A2C0-3143-84BCF85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C00000"/>
                </a:solidFill>
                <a:latin typeface="Bahnschrift SemiBold" pitchFamily="34" charset="0"/>
              </a:rPr>
              <a:t>DES RUES AUX ENFANTS </a:t>
            </a:r>
            <a:br>
              <a:rPr lang="fr-FR" dirty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fr-FR" dirty="0">
                <a:solidFill>
                  <a:srgbClr val="C00000"/>
                </a:solidFill>
                <a:latin typeface="Bahnschrift SemiBold" pitchFamily="34" charset="0"/>
              </a:rPr>
              <a:t>AUX RUES SCOLAIRES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E7C3A8-0B9E-830E-9A1E-90AF98B0A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"/>
          <a:stretch/>
        </p:blipFill>
        <p:spPr>
          <a:xfrm>
            <a:off x="628650" y="2056210"/>
            <a:ext cx="3700463" cy="3670697"/>
          </a:xfrm>
          <a:prstGeom prst="rect">
            <a:avLst/>
          </a:prstGeom>
        </p:spPr>
      </p:pic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8F72C85A-664C-1119-ADD0-DC650A8895CA}"/>
              </a:ext>
            </a:extLst>
          </p:cNvPr>
          <p:cNvGraphicFramePr/>
          <p:nvPr/>
        </p:nvGraphicFramePr>
        <p:xfrm>
          <a:off x="4937623" y="2749396"/>
          <a:ext cx="3577727" cy="195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17BB45FD-19F0-E3B0-E41E-E3987FFCFD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6" t="618" r="1705" b="2080"/>
          <a:stretch/>
        </p:blipFill>
        <p:spPr>
          <a:xfrm>
            <a:off x="607285" y="1988345"/>
            <a:ext cx="3722342" cy="3738562"/>
          </a:xfrm>
          <a:prstGeom prst="rect">
            <a:avLst/>
          </a:prstGeom>
        </p:spPr>
      </p:pic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F4749C37-49C9-C7C9-6E96-BD6F9FBD761B}"/>
              </a:ext>
            </a:extLst>
          </p:cNvPr>
          <p:cNvGraphicFramePr/>
          <p:nvPr/>
        </p:nvGraphicFramePr>
        <p:xfrm>
          <a:off x="4937109" y="2749396"/>
          <a:ext cx="3577727" cy="195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475862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A6C0F-8CB9-A2C0-3143-84BCF85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Les rues scolaires</a:t>
            </a: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3979E974-29D1-DDB7-0DBD-292680F05F41}"/>
              </a:ext>
            </a:extLst>
          </p:cNvPr>
          <p:cNvGraphicFramePr/>
          <p:nvPr/>
        </p:nvGraphicFramePr>
        <p:xfrm>
          <a:off x="4937623" y="2749396"/>
          <a:ext cx="3577727" cy="195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A90C741-B9E7-BDDE-9542-D8C60B1033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4" t="4357" r="12270" b="4712"/>
          <a:stretch/>
        </p:blipFill>
        <p:spPr>
          <a:xfrm>
            <a:off x="698175" y="1988345"/>
            <a:ext cx="3276160" cy="37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9863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A6C0F-8CB9-A2C0-3143-84BCF85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Le ciblage des rues scolaires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622413D-F810-694C-2FE6-1CCCCD306FCA}"/>
              </a:ext>
            </a:extLst>
          </p:cNvPr>
          <p:cNvGrpSpPr/>
          <p:nvPr/>
        </p:nvGrpSpPr>
        <p:grpSpPr>
          <a:xfrm>
            <a:off x="628650" y="1946142"/>
            <a:ext cx="5601389" cy="3990007"/>
            <a:chOff x="838200" y="1451856"/>
            <a:chExt cx="7468518" cy="532000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39B73EC-D47E-53D6-6B91-52B12655A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28"/>
            <a:stretch/>
          </p:blipFill>
          <p:spPr>
            <a:xfrm>
              <a:off x="838200" y="1451856"/>
              <a:ext cx="7468518" cy="53200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BA300E-B36D-15F3-F051-97EE755B2288}"/>
                </a:ext>
              </a:extLst>
            </p:cNvPr>
            <p:cNvSpPr/>
            <p:nvPr/>
          </p:nvSpPr>
          <p:spPr>
            <a:xfrm>
              <a:off x="6934085" y="2840831"/>
              <a:ext cx="341523" cy="746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0A8A572-3C05-5561-7426-F6A32E68F0BB}"/>
              </a:ext>
            </a:extLst>
          </p:cNvPr>
          <p:cNvGrpSpPr/>
          <p:nvPr/>
        </p:nvGrpSpPr>
        <p:grpSpPr>
          <a:xfrm>
            <a:off x="6812086" y="3037084"/>
            <a:ext cx="1703264" cy="1021958"/>
            <a:chOff x="582" y="619654"/>
            <a:chExt cx="2271018" cy="13626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087572-419A-B53E-655C-0E3843603AA5}"/>
                </a:ext>
              </a:extLst>
            </p:cNvPr>
            <p:cNvSpPr/>
            <p:nvPr/>
          </p:nvSpPr>
          <p:spPr>
            <a:xfrm>
              <a:off x="582" y="619654"/>
              <a:ext cx="2271018" cy="1362610"/>
            </a:xfrm>
            <a:prstGeom prst="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685800"/>
              <a:endParaRPr lang="fr-FR" sz="135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1B727F6-133E-FA33-1BE0-D700FCF794C7}"/>
                </a:ext>
              </a:extLst>
            </p:cNvPr>
            <p:cNvSpPr txBox="1"/>
            <p:nvPr/>
          </p:nvSpPr>
          <p:spPr>
            <a:xfrm>
              <a:off x="582" y="619654"/>
              <a:ext cx="2271018" cy="1362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008" tIns="60008" rIns="60008" bIns="60008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75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En partenariat avec le PEG et L’ADAV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5043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A6C0F-8CB9-A2C0-3143-84BCF85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Les rues ciblées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B727F6-133E-FA33-1BE0-D700FCF794C7}"/>
              </a:ext>
            </a:extLst>
          </p:cNvPr>
          <p:cNvSpPr txBox="1"/>
          <p:nvPr/>
        </p:nvSpPr>
        <p:spPr>
          <a:xfrm>
            <a:off x="713342" y="1874116"/>
            <a:ext cx="3417984" cy="147225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08" tIns="60008" rIns="60008" bIns="60008" numCol="1" spcCol="1270" anchor="ctr" anchorCtr="0">
            <a:noAutofit/>
          </a:bodyPr>
          <a:lstStyle/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Rue Broca à Fives 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Rue Fulton à Vauban 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Rue Colmar à Wazemmes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Rue Blanche à Saint-Maurice-Pellevoisin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6CB61D1-C4A9-5B34-015A-364383320B41}"/>
              </a:ext>
            </a:extLst>
          </p:cNvPr>
          <p:cNvSpPr txBox="1"/>
          <p:nvPr/>
        </p:nvSpPr>
        <p:spPr>
          <a:xfrm>
            <a:off x="713342" y="4196602"/>
            <a:ext cx="3858658" cy="16517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08" tIns="60008" rIns="60008" bIns="60008" numCol="1" spcCol="1270" anchor="ctr" anchorCtr="0">
            <a:noAutofit/>
          </a:bodyPr>
          <a:lstStyle/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Les temps de présence correspondent aux temps de sensibilisation et temps de jeu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24 temps de présence de 16h15 à 17h00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260 enfants et 195 parents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Quelques habitant-e-s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AF1F5C2-74D3-58D3-17A4-C38EF33AEFA5}"/>
              </a:ext>
            </a:extLst>
          </p:cNvPr>
          <p:cNvSpPr txBox="1">
            <a:spLocks/>
          </p:cNvSpPr>
          <p:nvPr/>
        </p:nvSpPr>
        <p:spPr>
          <a:xfrm>
            <a:off x="628650" y="3426692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300" b="1" dirty="0">
                <a:solidFill>
                  <a:srgbClr val="CC1446"/>
                </a:solidFill>
                <a:latin typeface="Bahnschrift" panose="020B0502040204020203" pitchFamily="34" charset="0"/>
              </a:rPr>
              <a:t>Temps de présence</a:t>
            </a:r>
            <a:endParaRPr lang="fr-FR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A2DD17C-178C-B06E-4AD1-FF850BF9B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060" y="1279921"/>
            <a:ext cx="3081656" cy="242530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A93465F-B2D7-D7DC-8A45-42056F243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367" y="3705225"/>
            <a:ext cx="3710627" cy="207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75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A6C0F-8CB9-A2C0-3143-84BCF85A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1131094"/>
            <a:ext cx="7886700" cy="994172"/>
          </a:xfrm>
        </p:spPr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Temps de présence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706432-663C-EAE8-540F-CF56B71AC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9706" y="2470440"/>
            <a:ext cx="3897350" cy="29230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C1E2E1-702E-0DF0-E26D-5C39D3F96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18" y="1983271"/>
            <a:ext cx="2955932" cy="38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8661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28747"/>
            <a:ext cx="3300833" cy="13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178659"/>
              </p:ext>
            </p:extLst>
          </p:nvPr>
        </p:nvGraphicFramePr>
        <p:xfrm>
          <a:off x="0" y="692696"/>
          <a:ext cx="9334872" cy="550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3563840" y="4162258"/>
            <a:ext cx="2127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C00822"/>
                </a:solidFill>
                <a:latin typeface="Bahnschrift SemiBold" pitchFamily="34" charset="0"/>
              </a:rPr>
              <a:t>L’association</a:t>
            </a:r>
          </a:p>
          <a:p>
            <a:pPr algn="ctr"/>
            <a:r>
              <a:rPr lang="fr-FR" sz="2000" dirty="0">
                <a:solidFill>
                  <a:srgbClr val="C00822"/>
                </a:solidFill>
                <a:latin typeface="Bahnschrift SemiBold" pitchFamily="34" charset="0"/>
              </a:rPr>
              <a:t>Les potes en ciel</a:t>
            </a:r>
            <a:endParaRPr lang="fr-FR" sz="2000" dirty="0"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0184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FD6DCC4-A570-2AAC-D1B3-8B156D1BC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8106" y="2502578"/>
            <a:ext cx="3684947" cy="27637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D96472-8110-C4A1-EF0C-09BCC5C2C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4" y="2083613"/>
            <a:ext cx="3067050" cy="368494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22229605-735A-2FD1-BBF0-C587797C0987}"/>
              </a:ext>
            </a:extLst>
          </p:cNvPr>
          <p:cNvSpPr txBox="1">
            <a:spLocks/>
          </p:cNvSpPr>
          <p:nvPr/>
        </p:nvSpPr>
        <p:spPr>
          <a:xfrm>
            <a:off x="1685925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300" b="1">
                <a:solidFill>
                  <a:srgbClr val="CC1446"/>
                </a:solidFill>
                <a:latin typeface="Bahnschrift" panose="020B0502040204020203" pitchFamily="34" charset="0"/>
              </a:rPr>
              <a:t>Temps de présence </a:t>
            </a:r>
            <a:endParaRPr lang="fr-FR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9397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D42280-6D5F-EECF-65BD-135514B0E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953126"/>
            <a:ext cx="5276851" cy="395763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CDEFF97-5672-D058-813E-EDA7F7A50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1131094"/>
            <a:ext cx="7886700" cy="994172"/>
          </a:xfrm>
        </p:spPr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Temps de présence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90562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A6C0F-8CB9-A2C0-3143-84BCF85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Temps de consultations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B727F6-133E-FA33-1BE0-D700FCF794C7}"/>
              </a:ext>
            </a:extLst>
          </p:cNvPr>
          <p:cNvSpPr txBox="1"/>
          <p:nvPr/>
        </p:nvSpPr>
        <p:spPr>
          <a:xfrm>
            <a:off x="713342" y="1874117"/>
            <a:ext cx="3417984" cy="1552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08" tIns="60008" rIns="60008" bIns="60008" numCol="1" spcCol="1270" anchor="ctr" anchorCtr="0">
            <a:noAutofit/>
          </a:bodyPr>
          <a:lstStyle/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Les temps de consultations représentent 12h00 d’intervention.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Où ? Dans les écoles des rues scolaires, dans les centres sociaux, au sein du CME de Wazemmes.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75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6CB61D1-C4A9-5B34-015A-364383320B41}"/>
              </a:ext>
            </a:extLst>
          </p:cNvPr>
          <p:cNvSpPr txBox="1"/>
          <p:nvPr/>
        </p:nvSpPr>
        <p:spPr>
          <a:xfrm>
            <a:off x="713342" y="4196602"/>
            <a:ext cx="3858658" cy="9183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008" tIns="60008" rIns="60008" bIns="60008" numCol="1" spcCol="1270" anchor="ctr" anchorCtr="0">
            <a:noAutofit/>
          </a:bodyPr>
          <a:lstStyle/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75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16h00 de formation pour les équipes éducatives.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575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43 animateurs et animatrices formé-e-s</a:t>
            </a:r>
          </a:p>
          <a:p>
            <a:pPr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75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AF1F5C2-74D3-58D3-17A4-C38EF33AEFA5}"/>
              </a:ext>
            </a:extLst>
          </p:cNvPr>
          <p:cNvSpPr txBox="1">
            <a:spLocks/>
          </p:cNvSpPr>
          <p:nvPr/>
        </p:nvSpPr>
        <p:spPr>
          <a:xfrm>
            <a:off x="628650" y="3426692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fr-FR" sz="3300" b="1" dirty="0">
                <a:solidFill>
                  <a:srgbClr val="CC1446"/>
                </a:solidFill>
                <a:latin typeface="Bahnschrift" panose="020B0502040204020203" pitchFamily="34" charset="0"/>
              </a:rPr>
              <a:t>Temps de formation</a:t>
            </a:r>
            <a:endParaRPr lang="fr-FR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09455D-4A7E-6863-8D99-4D47341E4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68" y="1402632"/>
            <a:ext cx="2540650" cy="19054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AB1134-EC33-1B00-0FAC-D9DA2345F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76" y="3519748"/>
            <a:ext cx="2769250" cy="20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1601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A5CFE-1458-2D2F-886B-C351C15C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C1446"/>
                </a:solidFill>
                <a:latin typeface="Bahnschrift" panose="020B0502040204020203" pitchFamily="34" charset="0"/>
              </a:rPr>
              <a:t>Évènements « rues aux enfants »</a:t>
            </a:r>
            <a:endParaRPr lang="fr-FR" dirty="0"/>
          </a:p>
        </p:txBody>
      </p:sp>
      <p:graphicFrame>
        <p:nvGraphicFramePr>
          <p:cNvPr id="16" name="Tableau 16">
            <a:extLst>
              <a:ext uri="{FF2B5EF4-FFF2-40B4-BE49-F238E27FC236}">
                <a16:creationId xmlns:a16="http://schemas.microsoft.com/office/drawing/2014/main" id="{58DA3843-27BB-0300-466D-436616F50D63}"/>
              </a:ext>
            </a:extLst>
          </p:cNvPr>
          <p:cNvGraphicFramePr>
            <a:graphicFrameLocks noGrp="1"/>
          </p:cNvGraphicFramePr>
          <p:nvPr/>
        </p:nvGraphicFramePr>
        <p:xfrm>
          <a:off x="713316" y="1933514"/>
          <a:ext cx="7565860" cy="2724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621">
                  <a:extLst>
                    <a:ext uri="{9D8B030D-6E8A-4147-A177-3AD203B41FA5}">
                      <a16:colId xmlns:a16="http://schemas.microsoft.com/office/drawing/2014/main" val="3757086995"/>
                    </a:ext>
                  </a:extLst>
                </a:gridCol>
                <a:gridCol w="2330068">
                  <a:extLst>
                    <a:ext uri="{9D8B030D-6E8A-4147-A177-3AD203B41FA5}">
                      <a16:colId xmlns:a16="http://schemas.microsoft.com/office/drawing/2014/main" val="2941899133"/>
                    </a:ext>
                  </a:extLst>
                </a:gridCol>
                <a:gridCol w="1685581">
                  <a:extLst>
                    <a:ext uri="{9D8B030D-6E8A-4147-A177-3AD203B41FA5}">
                      <a16:colId xmlns:a16="http://schemas.microsoft.com/office/drawing/2014/main" val="117049947"/>
                    </a:ext>
                  </a:extLst>
                </a:gridCol>
                <a:gridCol w="1528590">
                  <a:extLst>
                    <a:ext uri="{9D8B030D-6E8A-4147-A177-3AD203B41FA5}">
                      <a16:colId xmlns:a16="http://schemas.microsoft.com/office/drawing/2014/main" val="195292072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CC1446"/>
                          </a:solidFill>
                        </a:rPr>
                        <a:t>Fulton </a:t>
                      </a:r>
                    </a:p>
                  </a:txBody>
                  <a:tcPr marL="68580" marR="68580" marT="34290" marB="34290">
                    <a:solidFill>
                      <a:srgbClr val="DEF84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CC1446"/>
                          </a:solidFill>
                        </a:rPr>
                        <a:t>Colmar </a:t>
                      </a:r>
                    </a:p>
                  </a:txBody>
                  <a:tcPr marL="68580" marR="68580" marT="34290" marB="34290">
                    <a:solidFill>
                      <a:srgbClr val="DEF84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CC1446"/>
                          </a:solidFill>
                        </a:rPr>
                        <a:t>Broca </a:t>
                      </a:r>
                    </a:p>
                  </a:txBody>
                  <a:tcPr marL="68580" marR="68580" marT="34290" marB="34290">
                    <a:solidFill>
                      <a:srgbClr val="DEF84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CC1446"/>
                          </a:solidFill>
                        </a:rPr>
                        <a:t>Blanche </a:t>
                      </a:r>
                    </a:p>
                  </a:txBody>
                  <a:tcPr marL="68580" marR="68580" marT="34290" marB="34290">
                    <a:solidFill>
                      <a:srgbClr val="DEF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2255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000" dirty="0"/>
                        <a:t>Vauban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Wazemmes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Fives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Saint-Maurice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25845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fr-FR" sz="1000" dirty="0"/>
                        <a:t>Vendredi 02 juin de 16h30 à 21h00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Samedi 03 juin de 14h00 à 18h00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Dimanche 11 juin de 14h00 à 18h00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Mercredi 21 juin de 14h00 à 18h00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8639533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lvl="0"/>
                      <a:r>
                        <a:rPr lang="fr-FR" sz="1000" dirty="0"/>
                        <a:t>APE</a:t>
                      </a:r>
                    </a:p>
                    <a:p>
                      <a:pPr lvl="0"/>
                      <a:r>
                        <a:rPr lang="fr-FR" sz="1000" dirty="0"/>
                        <a:t>Vivre Ensemble à Esquermes</a:t>
                      </a:r>
                    </a:p>
                    <a:p>
                      <a:pPr lvl="0"/>
                      <a:r>
                        <a:rPr lang="fr-FR" sz="1000" dirty="0"/>
                        <a:t>L’équipe périscolaire</a:t>
                      </a:r>
                    </a:p>
                    <a:p>
                      <a:pPr lvl="0"/>
                      <a:r>
                        <a:rPr lang="fr-FR" sz="1000" dirty="0"/>
                        <a:t>Bibliothèque des Faubourg de Béthune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Brasil Afro Funk</a:t>
                      </a:r>
                    </a:p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Centre Culturel Libertaire </a:t>
                      </a:r>
                    </a:p>
                    <a:p>
                      <a:r>
                        <a:rPr lang="fr-FR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Passer’Elles</a:t>
                      </a:r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Association Itinéraires</a:t>
                      </a:r>
                    </a:p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Ligue de la protection des oiseaux 	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Cali Rémo International Company</a:t>
                      </a:r>
                    </a:p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Maquilleuse professionnelle 	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Cohes’Art</a:t>
                      </a:r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jantes du nord </a:t>
                      </a:r>
                    </a:p>
                    <a:p>
                      <a:r>
                        <a:rPr lang="fr-FR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centre social Albert Jacquard 	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1174017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fr-FR" sz="1000" dirty="0"/>
                        <a:t>150 enfants</a:t>
                      </a:r>
                    </a:p>
                    <a:p>
                      <a:r>
                        <a:rPr lang="fr-FR" sz="1000" dirty="0"/>
                        <a:t>50 adultes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40 enfants </a:t>
                      </a:r>
                    </a:p>
                    <a:p>
                      <a:r>
                        <a:rPr lang="fr-FR" sz="1000" dirty="0"/>
                        <a:t>20 adultes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60 enfants </a:t>
                      </a:r>
                    </a:p>
                    <a:p>
                      <a:r>
                        <a:rPr lang="fr-FR" sz="1000" dirty="0"/>
                        <a:t>40 adultes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100 enfants </a:t>
                      </a:r>
                    </a:p>
                    <a:p>
                      <a:r>
                        <a:rPr lang="fr-FR" sz="1000" dirty="0"/>
                        <a:t>50 adultes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736995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479369A2-41C7-7119-7B23-8BE34D09FAE1}"/>
              </a:ext>
            </a:extLst>
          </p:cNvPr>
          <p:cNvSpPr/>
          <p:nvPr/>
        </p:nvSpPr>
        <p:spPr>
          <a:xfrm>
            <a:off x="413133" y="1848768"/>
            <a:ext cx="8017552" cy="3075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8625" dirty="0">
                <a:solidFill>
                  <a:prstClr val="black"/>
                </a:solidFill>
                <a:latin typeface="Berlin Sans FB Demi" panose="020E0802020502020306" pitchFamily="34" charset="0"/>
              </a:rPr>
              <a:t>350 enfants </a:t>
            </a:r>
          </a:p>
          <a:p>
            <a:pPr algn="ctr" defTabSz="685800"/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D51EBF-603C-62A2-7490-03FBF79308CE}"/>
              </a:ext>
            </a:extLst>
          </p:cNvPr>
          <p:cNvSpPr/>
          <p:nvPr/>
        </p:nvSpPr>
        <p:spPr>
          <a:xfrm>
            <a:off x="1140247" y="2394103"/>
            <a:ext cx="6659696" cy="2082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7200" dirty="0">
                <a:solidFill>
                  <a:prstClr val="black"/>
                </a:solidFill>
                <a:latin typeface="Berlin Sans FB Demi" panose="020E0802020502020306" pitchFamily="34" charset="0"/>
              </a:rPr>
              <a:t>160 adultes</a:t>
            </a: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8152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61E98-7623-9194-32E5-3960CFF0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400" dirty="0">
                <a:solidFill>
                  <a:srgbClr val="C00000"/>
                </a:solidFill>
                <a:latin typeface="Bahnschrift SemiBold" pitchFamily="34" charset="0"/>
              </a:rPr>
              <a:t>RETOUR EN IMAGES SUR LES RUES AUX ENFANTS 2023 À LILLE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62076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EA8B51D-17EA-5AD9-D2B0-F07900588BBC}"/>
              </a:ext>
            </a:extLst>
          </p:cNvPr>
          <p:cNvSpPr txBox="1"/>
          <p:nvPr/>
        </p:nvSpPr>
        <p:spPr>
          <a:xfrm>
            <a:off x="2123728" y="2852936"/>
            <a:ext cx="512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/>
              <a:t>Lien vers la vidéo rues aux enfants 2023</a:t>
            </a:r>
          </a:p>
        </p:txBody>
      </p:sp>
    </p:spTree>
    <p:extLst>
      <p:ext uri="{BB962C8B-B14F-4D97-AF65-F5344CB8AC3E}">
        <p14:creationId xmlns:p14="http://schemas.microsoft.com/office/powerpoint/2010/main" val="171208250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33135A-C297-A854-16C1-1CEE9B1E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24609"/>
            <a:ext cx="7886700" cy="276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>
                <a:solidFill>
                  <a:srgbClr val="CC1446"/>
                </a:solidFill>
                <a:latin typeface="Bahnschrift" panose="020B0502040204020203" pitchFamily="34" charset="0"/>
              </a:rPr>
              <a:t>Des questions ? 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596966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B5C46-756B-CCF9-EBF8-0BB00D57A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15" y="207274"/>
            <a:ext cx="3044969" cy="99417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Le café des enfants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6F93A3-E9C7-0C0C-4388-7E139851A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16" y="1201446"/>
            <a:ext cx="2937641" cy="54741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- un </a:t>
            </a:r>
            <a:r>
              <a:rPr lang="fr-FR" dirty="0">
                <a:solidFill>
                  <a:srgbClr val="FF5050"/>
                </a:solidFill>
              </a:rPr>
              <a:t>lieu d'accueil inconditionnel </a:t>
            </a:r>
            <a:r>
              <a:rPr lang="fr-FR" dirty="0"/>
              <a:t>pour l'enfant et ses proches, dans de nouveaux locaux depuis août 2020</a:t>
            </a:r>
          </a:p>
          <a:p>
            <a:pPr marL="0" indent="0">
              <a:buNone/>
            </a:pPr>
            <a:r>
              <a:rPr lang="fr-FR" dirty="0"/>
              <a:t>- ouvert du </a:t>
            </a:r>
            <a:r>
              <a:rPr lang="fr-FR" dirty="0">
                <a:solidFill>
                  <a:srgbClr val="FF5050"/>
                </a:solidFill>
              </a:rPr>
              <a:t>mercredi au dimanche</a:t>
            </a:r>
            <a:r>
              <a:rPr lang="fr-FR" dirty="0"/>
              <a:t>, </a:t>
            </a:r>
            <a:r>
              <a:rPr lang="fr-FR" dirty="0">
                <a:solidFill>
                  <a:srgbClr val="FF5050"/>
                </a:solidFill>
              </a:rPr>
              <a:t>46 semaines </a:t>
            </a:r>
            <a:r>
              <a:rPr lang="fr-FR" dirty="0"/>
              <a:t>par an</a:t>
            </a:r>
          </a:p>
          <a:p>
            <a:pPr marL="0" indent="0">
              <a:buNone/>
            </a:pPr>
            <a:r>
              <a:rPr lang="fr-FR" dirty="0"/>
              <a:t>-  un </a:t>
            </a:r>
            <a:r>
              <a:rPr lang="fr-FR" dirty="0">
                <a:solidFill>
                  <a:srgbClr val="FF5050"/>
                </a:solidFill>
              </a:rPr>
              <a:t>programme d’activités hebdomadaire </a:t>
            </a:r>
            <a:r>
              <a:rPr lang="fr-FR" dirty="0"/>
              <a:t>varié pour les enfants de tous les âges et de soutien à la parentalité</a:t>
            </a:r>
          </a:p>
          <a:p>
            <a:pPr marL="0" indent="0">
              <a:buNone/>
            </a:pPr>
            <a:r>
              <a:rPr lang="fr-FR" dirty="0"/>
              <a:t>- une </a:t>
            </a:r>
            <a:r>
              <a:rPr lang="fr-FR" dirty="0">
                <a:solidFill>
                  <a:srgbClr val="FF5050"/>
                </a:solidFill>
              </a:rPr>
              <a:t>bibliothèque des parents</a:t>
            </a:r>
            <a:r>
              <a:rPr lang="fr-FR" dirty="0"/>
              <a:t>, un outil qui permet à tout parent de consulter ou d’emprunter des ouvrages sur des thèmes divers autour de la parentalité et de l'éducation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" name="Image 9" descr="Une image contenant meubles, intérieur, mur, plafond&#10;&#10;Description générée automatiquement">
            <a:extLst>
              <a:ext uri="{FF2B5EF4-FFF2-40B4-BE49-F238E27FC236}">
                <a16:creationId xmlns:a16="http://schemas.microsoft.com/office/drawing/2014/main" id="{111E61FC-D54B-880E-9B25-4C11F8745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79903"/>
            <a:ext cx="3144795" cy="2358596"/>
          </a:xfrm>
          <a:prstGeom prst="rect">
            <a:avLst/>
          </a:prstGeom>
        </p:spPr>
      </p:pic>
      <p:pic>
        <p:nvPicPr>
          <p:cNvPr id="12" name="Image 11" descr="Une image contenant intérieur, mur, Visage humain, garçon&#10;&#10;Description générée automatiquement">
            <a:extLst>
              <a:ext uri="{FF2B5EF4-FFF2-40B4-BE49-F238E27FC236}">
                <a16:creationId xmlns:a16="http://schemas.microsoft.com/office/drawing/2014/main" id="{59494C87-53CE-C20F-20FE-6EE9B8B32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27" y="1201446"/>
            <a:ext cx="1783612" cy="2717665"/>
          </a:xfrm>
          <a:prstGeom prst="rect">
            <a:avLst/>
          </a:prstGeom>
        </p:spPr>
      </p:pic>
      <p:pic>
        <p:nvPicPr>
          <p:cNvPr id="14" name="Image 13" descr="Une image contenant intérieur, habits, personne, mur&#10;&#10;Description générée automatiquement">
            <a:extLst>
              <a:ext uri="{FF2B5EF4-FFF2-40B4-BE49-F238E27FC236}">
                <a16:creationId xmlns:a16="http://schemas.microsoft.com/office/drawing/2014/main" id="{DF681179-9519-B945-56FD-588C7416C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51104"/>
            <a:ext cx="4193059" cy="23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5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C2E69-3093-5CF4-FDFA-31FDBD644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79" y="116632"/>
            <a:ext cx="5904656" cy="994172"/>
          </a:xfrm>
        </p:spPr>
        <p:txBody>
          <a:bodyPr>
            <a:noAutofit/>
          </a:bodyPr>
          <a:lstStyle/>
          <a:p>
            <a:r>
              <a:rPr lang="fr-FR" sz="2700" b="1" dirty="0">
                <a:solidFill>
                  <a:srgbClr val="92D050"/>
                </a:solidFill>
              </a:rPr>
              <a:t>Nos actions fédératrices et citoyennes</a:t>
            </a:r>
          </a:p>
        </p:txBody>
      </p:sp>
      <p:pic>
        <p:nvPicPr>
          <p:cNvPr id="8" name="Espace réservé du contenu 7" descr="Une image contenant habits, ciel, personne, bâtiment&#10;&#10;Description générée automatiquement">
            <a:extLst>
              <a:ext uri="{FF2B5EF4-FFF2-40B4-BE49-F238E27FC236}">
                <a16:creationId xmlns:a16="http://schemas.microsoft.com/office/drawing/2014/main" id="{B1AA5323-B194-BFFC-4544-F68F3387A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57" y="3263218"/>
            <a:ext cx="2534191" cy="1690880"/>
          </a:xfrm>
        </p:spPr>
      </p:pic>
      <p:pic>
        <p:nvPicPr>
          <p:cNvPr id="4" name="Image 3" descr="Une image contenant habits, plein air, personne, chaussures&#10;&#10;Description générée automatiquement">
            <a:extLst>
              <a:ext uri="{FF2B5EF4-FFF2-40B4-BE49-F238E27FC236}">
                <a16:creationId xmlns:a16="http://schemas.microsoft.com/office/drawing/2014/main" id="{B5785B63-E077-BB65-F76F-106956C45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31" y="1673461"/>
            <a:ext cx="2664434" cy="19972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C1E960-4784-923D-72E4-FA4278616C2C}"/>
              </a:ext>
            </a:extLst>
          </p:cNvPr>
          <p:cNvSpPr txBox="1"/>
          <p:nvPr/>
        </p:nvSpPr>
        <p:spPr>
          <a:xfrm>
            <a:off x="281757" y="1110804"/>
            <a:ext cx="35075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b="1" dirty="0">
                <a:solidFill>
                  <a:srgbClr val="FF5050"/>
                </a:solidFill>
                <a:latin typeface="Calibri" panose="020F0502020204030204"/>
              </a:rPr>
              <a:t>La Pote mobile</a:t>
            </a:r>
            <a:r>
              <a:rPr lang="fr-FR" dirty="0">
                <a:solidFill>
                  <a:srgbClr val="000000"/>
                </a:solidFill>
                <a:latin typeface="Calibri" panose="020F0502020204030204"/>
              </a:rPr>
              <a:t>, un </a:t>
            </a:r>
            <a:r>
              <a:rPr lang="fr-FR" dirty="0" err="1">
                <a:solidFill>
                  <a:srgbClr val="000000"/>
                </a:solidFill>
                <a:latin typeface="Calibri" panose="020F0502020204030204"/>
              </a:rPr>
              <a:t>biporteur</a:t>
            </a:r>
            <a:r>
              <a:rPr lang="fr-FR" dirty="0">
                <a:solidFill>
                  <a:srgbClr val="000000"/>
                </a:solidFill>
                <a:latin typeface="Calibri" panose="020F0502020204030204"/>
              </a:rPr>
              <a:t> qui, tel le « camion du marchand de glaces », va à la rencontre des habitants dans les quartiers</a:t>
            </a:r>
          </a:p>
          <a:p>
            <a:pPr defTabSz="685800"/>
            <a:endParaRPr lang="fr-FR" dirty="0">
              <a:solidFill>
                <a:srgbClr val="000000"/>
              </a:solidFill>
              <a:latin typeface="Calibri" panose="020F0502020204030204"/>
            </a:endParaRPr>
          </a:p>
          <a:p>
            <a:pPr defTabSz="685800"/>
            <a:r>
              <a:rPr lang="fr-FR" b="1" dirty="0">
                <a:solidFill>
                  <a:srgbClr val="FF5050"/>
                </a:solidFill>
                <a:latin typeface="Calibri" panose="020F0502020204030204"/>
              </a:rPr>
              <a:t>Les événements extérieurs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(rue aux enfants, café éphémère ...)</a:t>
            </a:r>
            <a:r>
              <a:rPr lang="fr-FR" dirty="0">
                <a:solidFill>
                  <a:srgbClr val="000000"/>
                </a:solidFill>
                <a:latin typeface="Calibri" panose="020F0502020204030204"/>
              </a:rPr>
              <a:t>, le temps d'une journée ou d’une après-midi les enfants se réapproprient l'espace public tout en s’amusant et en libérant la parole</a:t>
            </a:r>
          </a:p>
          <a:p>
            <a:pPr defTabSz="685800"/>
            <a:endParaRPr lang="fr-FR" dirty="0">
              <a:solidFill>
                <a:srgbClr val="000000"/>
              </a:solidFill>
              <a:latin typeface="Calibri" panose="020F0502020204030204"/>
            </a:endParaRPr>
          </a:p>
          <a:p>
            <a:pPr defTabSz="685800"/>
            <a:r>
              <a:rPr lang="fr-FR" b="1" dirty="0">
                <a:solidFill>
                  <a:srgbClr val="FF5050"/>
                </a:solidFill>
                <a:latin typeface="Calibri" panose="020F0502020204030204"/>
              </a:rPr>
              <a:t>Les actions culturelles</a:t>
            </a:r>
            <a:r>
              <a:rPr lang="fr-FR" dirty="0">
                <a:solidFill>
                  <a:srgbClr val="000000"/>
                </a:solidFill>
                <a:latin typeface="Calibri" panose="020F0502020204030204"/>
              </a:rPr>
              <a:t>, spectacles, expositions, concert, littérature, différentes actions pour rendre plus accessible la culture aux enfants et aux parents</a:t>
            </a:r>
          </a:p>
        </p:txBody>
      </p:sp>
      <p:pic>
        <p:nvPicPr>
          <p:cNvPr id="12" name="Image 11" descr="Une image contenant texte, chaussures, personne, habits&#10;&#10;Description générée automatiquement">
            <a:extLst>
              <a:ext uri="{FF2B5EF4-FFF2-40B4-BE49-F238E27FC236}">
                <a16:creationId xmlns:a16="http://schemas.microsoft.com/office/drawing/2014/main" id="{D485FCBC-5561-8EC1-3F50-3C6D455D9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07" y="4005064"/>
            <a:ext cx="2659008" cy="1881317"/>
          </a:xfrm>
          <a:prstGeom prst="rect">
            <a:avLst/>
          </a:prstGeom>
        </p:spPr>
      </p:pic>
      <p:pic>
        <p:nvPicPr>
          <p:cNvPr id="14" name="Image 13" descr="Une image contenant plein air, vélo, chaussures, arbre&#10;&#10;Description générée automatiquement">
            <a:extLst>
              <a:ext uri="{FF2B5EF4-FFF2-40B4-BE49-F238E27FC236}">
                <a16:creationId xmlns:a16="http://schemas.microsoft.com/office/drawing/2014/main" id="{04FC9785-F90B-0EAF-621D-16AB43695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41" y="1246352"/>
            <a:ext cx="2508422" cy="18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00915-F657-45F7-1A1A-D38689DA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solidFill>
                  <a:srgbClr val="C00822"/>
                </a:solidFill>
                <a:latin typeface="Bahnschrift SemiBold" pitchFamily="34" charset="0"/>
              </a:rPr>
              <a:t>Les rues aux enfants</a:t>
            </a:r>
            <a:br>
              <a:rPr lang="fr-FR" sz="4400" dirty="0">
                <a:solidFill>
                  <a:srgbClr val="C00822"/>
                </a:solidFill>
                <a:latin typeface="Bahnschrift SemiBold" pitchFamily="34" charset="0"/>
              </a:rPr>
            </a:br>
            <a:r>
              <a:rPr lang="fr-FR" sz="4400" dirty="0">
                <a:solidFill>
                  <a:srgbClr val="C00822"/>
                </a:solidFill>
                <a:latin typeface="Bahnschrift SemiBold" pitchFamily="34" charset="0"/>
              </a:rPr>
              <a:t>C’est quoi?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9B0503-9061-F6ED-A0F2-A8AE0AB2B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180340" marR="178435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Une rue, </a:t>
            </a:r>
            <a:r>
              <a:rPr lang="fr-FR" sz="2000" dirty="0">
                <a:latin typeface="Arial" panose="020B0604020202020204" pitchFamily="34" charset="0"/>
                <a:ea typeface="Times New Roman" panose="02020603050405020304" pitchFamily="18" charset="0"/>
              </a:rPr>
              <a:t>sans véhicule stationnés et interdite à la circulation</a:t>
            </a: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rendue aux enfants et habitants le temps d’une journée durant laquelle sourires, rires, convivialité et lien social dans une ambiance animée, artistique et culturelle sont au rendez-vous.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0340" marR="178435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Pour créer le contenu de la Rue aux enfants, recueil des envies et idées des enfants, des partenaires et artistes lors de temps d’échanges collectifs appelés « collectifs des idées », rendez-vous mensuels plusieurs mois avant l’événement.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Depuis 2015, cette manifestation rencontre un franc succès au sein du quartier de Fives et d’autres quartiers de Lille.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737552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C00000"/>
                </a:solidFill>
                <a:latin typeface="Bahnschrift SemiBold" pitchFamily="34" charset="0"/>
              </a:rPr>
              <a:t>Les piliers d’une rue aux enfants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6361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556942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670824519"/>
              </p:ext>
            </p:extLst>
          </p:nvPr>
        </p:nvGraphicFramePr>
        <p:xfrm>
          <a:off x="467544" y="1412776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11560" y="2990058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C00000"/>
                </a:solidFill>
                <a:latin typeface="Bahnschrift SemiBold" pitchFamily="34" charset="0"/>
              </a:rPr>
              <a:t>Les enfants redécouvrent différentes notions que la rue peut apporter tout en s'amusant </a:t>
            </a:r>
            <a:r>
              <a:rPr lang="fr-FR" sz="1300" dirty="0">
                <a:latin typeface="Bahnschrift SemiBold" pitchFamily="34" charset="0"/>
              </a:rPr>
              <a:t>comme</a:t>
            </a:r>
            <a:r>
              <a:rPr lang="fr-FR" sz="1600" dirty="0">
                <a:solidFill>
                  <a:srgbClr val="C00000"/>
                </a:solidFill>
                <a:latin typeface="Bahnschrift SemiBold" pitchFamily="34" charset="0"/>
              </a:rPr>
              <a:t> </a:t>
            </a:r>
            <a:r>
              <a:rPr lang="fr-FR" sz="1300" dirty="0">
                <a:latin typeface="Bahnschrift SemiBold" pitchFamily="34" charset="0"/>
              </a:rPr>
              <a:t>le droit d'expression, la liberté, les jeux, la sécurité, le lien social, les divers échanges, les commerces, les décors urbains, le recyclage, les arts de la rue.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C00822"/>
                </a:solidFill>
                <a:latin typeface="Bahnschrift SemiBold" pitchFamily="34" charset="0"/>
              </a:rPr>
              <a:t>Les rues aux enfants</a:t>
            </a:r>
            <a:br>
              <a:rPr lang="fr-FR" sz="3600" dirty="0">
                <a:solidFill>
                  <a:srgbClr val="C00822"/>
                </a:solidFill>
                <a:latin typeface="Bahnschrift SemiBold" pitchFamily="34" charset="0"/>
              </a:rPr>
            </a:br>
            <a:r>
              <a:rPr lang="fr-FR" sz="3600" dirty="0">
                <a:solidFill>
                  <a:srgbClr val="C00822"/>
                </a:solidFill>
                <a:latin typeface="Bahnschrift SemiBold" pitchFamily="34" charset="0"/>
              </a:rPr>
              <a:t>De nombreux bénéfices !</a:t>
            </a:r>
          </a:p>
        </p:txBody>
      </p:sp>
    </p:spTree>
    <p:extLst>
      <p:ext uri="{BB962C8B-B14F-4D97-AF65-F5344CB8AC3E}">
        <p14:creationId xmlns:p14="http://schemas.microsoft.com/office/powerpoint/2010/main" val="22022687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07674" y="22343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C00822"/>
                </a:solidFill>
                <a:latin typeface="Bahnschrift SemiBold" pitchFamily="34" charset="0"/>
              </a:rPr>
              <a:t>UNE RUE AUX ENFANTS POUR …</a:t>
            </a:r>
            <a:endParaRPr lang="fr-FR" sz="6000" dirty="0">
              <a:solidFill>
                <a:schemeClr val="tx2">
                  <a:lumMod val="50000"/>
                </a:schemeClr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4453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033" y="318582"/>
            <a:ext cx="3417572" cy="202851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9779D-4B92-4B82-9C23-7791DD18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2" y="637269"/>
            <a:ext cx="3417571" cy="138673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fr-FR" sz="2800" dirty="0">
                <a:solidFill>
                  <a:srgbClr val="C00000"/>
                </a:solidFill>
                <a:latin typeface="Bahnschrift SemiBold" pitchFamily="34" charset="0"/>
              </a:rPr>
              <a:t> </a:t>
            </a:r>
            <a:r>
              <a:rPr lang="fr-FR" sz="2700" dirty="0">
                <a:solidFill>
                  <a:srgbClr val="C00000"/>
                </a:solidFill>
                <a:latin typeface="Bahnschrift SemiBold" pitchFamily="34" charset="0"/>
              </a:rPr>
              <a:t>PERMETTRE DE JOUER</a:t>
            </a:r>
            <a:br>
              <a:rPr lang="fr-FR" sz="2800" dirty="0">
                <a:solidFill>
                  <a:srgbClr val="C00000"/>
                </a:solidFill>
                <a:latin typeface="Bahnschrift SemiBold" pitchFamily="34" charset="0"/>
              </a:rPr>
            </a:br>
            <a:r>
              <a:rPr lang="fr-FR" sz="2800" dirty="0">
                <a:solidFill>
                  <a:srgbClr val="C00000"/>
                </a:solidFill>
                <a:latin typeface="Bahnschrift SemiBold" pitchFamily="34" charset="0"/>
              </a:rPr>
              <a:t>La rue à hauteur d’enfants</a:t>
            </a:r>
          </a:p>
        </p:txBody>
      </p:sp>
      <p:pic>
        <p:nvPicPr>
          <p:cNvPr id="14" name="Image 13" descr="Une image contenant texte, extérieur, bâtiment, trottoir&#10;&#10;Description générée automatiquement">
            <a:extLst>
              <a:ext uri="{FF2B5EF4-FFF2-40B4-BE49-F238E27FC236}">
                <a16:creationId xmlns:a16="http://schemas.microsoft.com/office/drawing/2014/main" id="{4F5FC4AB-9622-4839-9E11-ECD05C7F4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4"/>
          <a:stretch/>
        </p:blipFill>
        <p:spPr>
          <a:xfrm>
            <a:off x="3726187" y="324472"/>
            <a:ext cx="3417572" cy="2012328"/>
          </a:xfrm>
          <a:prstGeom prst="rect">
            <a:avLst/>
          </a:prstGeom>
        </p:spPr>
      </p:pic>
      <p:pic>
        <p:nvPicPr>
          <p:cNvPr id="28" name="Image 27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id="{9BEA2835-8013-4169-A7D1-9AB457833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r="26398" b="-3"/>
          <a:stretch/>
        </p:blipFill>
        <p:spPr>
          <a:xfrm>
            <a:off x="7213307" y="333326"/>
            <a:ext cx="1688269" cy="2013766"/>
          </a:xfrm>
          <a:prstGeom prst="rect">
            <a:avLst/>
          </a:prstGeom>
        </p:spPr>
      </p:pic>
      <p:pic>
        <p:nvPicPr>
          <p:cNvPr id="16" name="Image 15" descr="Une image contenant sport, extérieur, sport athlétique&#10;&#10;Description générée automatiquement">
            <a:extLst>
              <a:ext uri="{FF2B5EF4-FFF2-40B4-BE49-F238E27FC236}">
                <a16:creationId xmlns:a16="http://schemas.microsoft.com/office/drawing/2014/main" id="{BCE5911C-8294-459D-AF14-D08102CB7E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 r="1" b="864"/>
          <a:stretch/>
        </p:blipFill>
        <p:spPr>
          <a:xfrm>
            <a:off x="240033" y="2429124"/>
            <a:ext cx="3417571" cy="4100764"/>
          </a:xfrm>
          <a:prstGeom prst="rect">
            <a:avLst/>
          </a:prstGeom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4987" y="2429124"/>
            <a:ext cx="3420938" cy="410883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DA940F-00F3-4742-84F2-A47BCF65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619" y="2758930"/>
            <a:ext cx="3024267" cy="3478382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/>
              </a:rPr>
              <a:t>Dès l’entrée de la rue :  Donner le </a:t>
            </a:r>
            <a:r>
              <a:rPr lang="fr-FR" sz="1700" dirty="0">
                <a:solidFill>
                  <a:schemeClr val="bg1"/>
                </a:solidFill>
                <a:latin typeface="Bahnschrift SemiBold"/>
              </a:rPr>
              <a:t>« permis de jouer » </a:t>
            </a:r>
            <a:r>
              <a:rPr lang="fr-FR" sz="1700" dirty="0">
                <a:solidFill>
                  <a:srgbClr val="C00000"/>
                </a:solidFill>
                <a:latin typeface="Bahnschrift SemiBold"/>
              </a:rPr>
              <a:t>avec une craie, accueil des habitants et enfants </a:t>
            </a:r>
            <a:endParaRPr lang="fr-FR" sz="1700" dirty="0">
              <a:solidFill>
                <a:srgbClr val="C00000"/>
              </a:solidFill>
              <a:latin typeface="Bahnschrift SemiBold" pitchFamily="34" charset="0"/>
            </a:endParaRPr>
          </a:p>
          <a:p>
            <a:pPr marL="0" indent="0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Proposer de se mettre à </a:t>
            </a:r>
            <a:r>
              <a:rPr lang="fr-FR" sz="1700" dirty="0">
                <a:solidFill>
                  <a:schemeClr val="bg1"/>
                </a:solidFill>
                <a:latin typeface="Bahnschrift SemiBold" pitchFamily="34" charset="0"/>
              </a:rPr>
              <a:t>niveau des enfants </a:t>
            </a:r>
          </a:p>
          <a:p>
            <a:pPr marL="0" indent="0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Inviter l’adulte à </a:t>
            </a:r>
            <a:r>
              <a:rPr lang="fr-FR" sz="1700" dirty="0">
                <a:solidFill>
                  <a:schemeClr val="bg1"/>
                </a:solidFill>
                <a:latin typeface="Bahnschrift SemiBold" pitchFamily="34" charset="0"/>
              </a:rPr>
              <a:t>changer de regard</a:t>
            </a:r>
            <a:r>
              <a:rPr lang="fr-FR" sz="1700" dirty="0">
                <a:solidFill>
                  <a:srgbClr val="C00000"/>
                </a:solidFill>
                <a:latin typeface="Bahnschrift SemiBold" pitchFamily="34" charset="0"/>
              </a:rPr>
              <a:t>… Pour laisser faire et permettre le jeu. </a:t>
            </a:r>
          </a:p>
          <a:p>
            <a:pPr marL="0" indent="0">
              <a:buNone/>
            </a:pPr>
            <a:r>
              <a:rPr lang="fr-FR" sz="1700" dirty="0">
                <a:solidFill>
                  <a:srgbClr val="C00000"/>
                </a:solidFill>
                <a:latin typeface="Bahnschrift SemiBold"/>
              </a:rPr>
              <a:t>Disposer des jeux dans l’ensemble de la rue et les laisser vivre. </a:t>
            </a:r>
            <a:r>
              <a:rPr lang="fr-FR" sz="1700" dirty="0">
                <a:solidFill>
                  <a:schemeClr val="bg1"/>
                </a:solidFill>
                <a:latin typeface="Bahnschrift SemiBold"/>
              </a:rPr>
              <a:t>Redonner les permissions</a:t>
            </a:r>
            <a:r>
              <a:rPr lang="fr-FR" sz="1700" dirty="0">
                <a:solidFill>
                  <a:srgbClr val="C00000"/>
                </a:solidFill>
                <a:latin typeface="Bahnschrift SemiBold"/>
              </a:rPr>
              <a:t> tant qu’il le faut.</a:t>
            </a:r>
            <a:r>
              <a:rPr lang="fr-FR" sz="1700" dirty="0">
                <a:solidFill>
                  <a:srgbClr val="FFFFFF"/>
                </a:solidFill>
                <a:latin typeface="Bahnschrift SemiBold"/>
              </a:rPr>
              <a:t>.</a:t>
            </a:r>
          </a:p>
        </p:txBody>
      </p:sp>
      <p:pic>
        <p:nvPicPr>
          <p:cNvPr id="18" name="Image 17" descr="Une image contenant texte, extérieur, bâtiment, route&#10;&#10;Description générée automatiquement">
            <a:extLst>
              <a:ext uri="{FF2B5EF4-FFF2-40B4-BE49-F238E27FC236}">
                <a16:creationId xmlns:a16="http://schemas.microsoft.com/office/drawing/2014/main" id="{D78A169A-1ADA-4CBB-9F68-0DBF60B4CD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4" r="22276" b="1"/>
          <a:stretch/>
        </p:blipFill>
        <p:spPr>
          <a:xfrm>
            <a:off x="7213309" y="2426918"/>
            <a:ext cx="1688269" cy="1998429"/>
          </a:xfrm>
          <a:prstGeom prst="rect">
            <a:avLst/>
          </a:prstGeom>
        </p:spPr>
      </p:pic>
      <p:pic>
        <p:nvPicPr>
          <p:cNvPr id="26" name="Image 25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874E070A-DDCF-4C3D-A164-ACF376DCB9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18103" b="2"/>
          <a:stretch/>
        </p:blipFill>
        <p:spPr>
          <a:xfrm>
            <a:off x="7213309" y="4499919"/>
            <a:ext cx="1688268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2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10206</TotalTime>
  <Words>1399</Words>
  <Application>Microsoft Office PowerPoint</Application>
  <PresentationFormat>Affichage à l'écran (4:3)</PresentationFormat>
  <Paragraphs>149</Paragraphs>
  <Slides>26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Arial</vt:lpstr>
      <vt:lpstr>Bahnschrift</vt:lpstr>
      <vt:lpstr>Bahnschrift SemiBold</vt:lpstr>
      <vt:lpstr>Berlin Sans FB Demi</vt:lpstr>
      <vt:lpstr>Calibri</vt:lpstr>
      <vt:lpstr>Calibri Light</vt:lpstr>
      <vt:lpstr>Segoe Script</vt:lpstr>
      <vt:lpstr>Wingdings</vt:lpstr>
      <vt:lpstr>Thème Office</vt:lpstr>
      <vt:lpstr>1_Thème Office</vt:lpstr>
      <vt:lpstr>2_Thème Office</vt:lpstr>
      <vt:lpstr>Présentation PowerPoint</vt:lpstr>
      <vt:lpstr>Présentation PowerPoint</vt:lpstr>
      <vt:lpstr>Le café des enfants</vt:lpstr>
      <vt:lpstr>Nos actions fédératrices et citoyennes</vt:lpstr>
      <vt:lpstr>Les rues aux enfants C’est quoi?</vt:lpstr>
      <vt:lpstr>Les piliers d’une rue aux enfants</vt:lpstr>
      <vt:lpstr>Les rues aux enfants De nombreux bénéfices !</vt:lpstr>
      <vt:lpstr>Présentation PowerPoint</vt:lpstr>
      <vt:lpstr> PERMETTRE DE JOUER La rue à hauteur d’enfants</vt:lpstr>
      <vt:lpstr>LIBÉRER LA PAROLE et L’EXPRESSION des enfants </vt:lpstr>
      <vt:lpstr>UNE BELLE RUE FESTIVE</vt:lpstr>
      <vt:lpstr>VALORISER LE POTENTIEL DE CHACUN</vt:lpstr>
      <vt:lpstr>SENSIBILISER AUX MOBILITÉS DOUCES</vt:lpstr>
      <vt:lpstr>NE PLUS AVOIR PEUR DE LA RUE CONNAITRE LES HABITANTS ET LES VOISINS  ces personnes bien souvent « inconnues »</vt:lpstr>
      <vt:lpstr>DES RUES AUX ENFANTS  AUX RUES SCOLAIRES</vt:lpstr>
      <vt:lpstr>Les rues scolaires</vt:lpstr>
      <vt:lpstr>Le ciblage des rues scolaires</vt:lpstr>
      <vt:lpstr>Les rues ciblées</vt:lpstr>
      <vt:lpstr>Temps de présence </vt:lpstr>
      <vt:lpstr>Présentation PowerPoint</vt:lpstr>
      <vt:lpstr>Temps de présence </vt:lpstr>
      <vt:lpstr>Temps de consultations</vt:lpstr>
      <vt:lpstr>Évènements « rues aux enfants »</vt:lpstr>
      <vt:lpstr>RETOUR EN IMAGES SUR LES RUES AUX ENFANTS 2023 À LILLE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Rue aux Enfants - Lille</dc:title>
  <dc:creator>Louise</dc:creator>
  <cp:lastModifiedBy>les potes en ciel</cp:lastModifiedBy>
  <cp:revision>126</cp:revision>
  <cp:lastPrinted>2021-05-06T09:30:34Z</cp:lastPrinted>
  <dcterms:created xsi:type="dcterms:W3CDTF">2017-09-17T15:15:03Z</dcterms:created>
  <dcterms:modified xsi:type="dcterms:W3CDTF">2023-09-28T07:37:47Z</dcterms:modified>
</cp:coreProperties>
</file>