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85" r:id="rId5"/>
    <p:sldId id="286" r:id="rId6"/>
    <p:sldId id="28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780"/>
    <a:srgbClr val="F7A707"/>
    <a:srgbClr val="E73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441168-5956-4C46-8451-0C9477F1B7A9}" v="2" dt="2023-04-18T09:46:47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ïta Giraldi" userId="S::m.giraldi@irev.fr::9fbecaca-275d-4b21-a182-9f3ef4642510" providerId="AD" clId="Web-{C2441168-5956-4C46-8451-0C9477F1B7A9}"/>
    <pc:docChg chg="modSld">
      <pc:chgData name="Maïta Giraldi" userId="S::m.giraldi@irev.fr::9fbecaca-275d-4b21-a182-9f3ef4642510" providerId="AD" clId="Web-{C2441168-5956-4C46-8451-0C9477F1B7A9}" dt="2023-04-18T09:46:47.788" v="1" actId="20577"/>
      <pc:docMkLst>
        <pc:docMk/>
      </pc:docMkLst>
      <pc:sldChg chg="modSp">
        <pc:chgData name="Maïta Giraldi" userId="S::m.giraldi@irev.fr::9fbecaca-275d-4b21-a182-9f3ef4642510" providerId="AD" clId="Web-{C2441168-5956-4C46-8451-0C9477F1B7A9}" dt="2023-04-18T09:46:47.788" v="1" actId="20577"/>
        <pc:sldMkLst>
          <pc:docMk/>
          <pc:sldMk cId="448469990" sldId="286"/>
        </pc:sldMkLst>
        <pc:spChg chg="mod">
          <ac:chgData name="Maïta Giraldi" userId="S::m.giraldi@irev.fr::9fbecaca-275d-4b21-a182-9f3ef4642510" providerId="AD" clId="Web-{C2441168-5956-4C46-8451-0C9477F1B7A9}" dt="2023-04-18T09:46:47.788" v="1" actId="20577"/>
          <ac:spMkLst>
            <pc:docMk/>
            <pc:sldMk cId="448469990" sldId="286"/>
            <ac:spMk id="3" creationId="{70201E94-86D8-6FCF-50BB-4979124E1F13}"/>
          </ac:spMkLst>
        </pc:spChg>
      </pc:sldChg>
    </pc:docChg>
  </pc:docChgLst>
  <pc:docChgLst>
    <pc:chgData name="Béranger BASSEUR" userId="1fad95a2-951d-4e2f-9fe2-e62c08b717ab" providerId="ADAL" clId="{F42248AE-3DA7-480D-A997-D2DB8E728B83}"/>
    <pc:docChg chg="modSld">
      <pc:chgData name="Béranger BASSEUR" userId="1fad95a2-951d-4e2f-9fe2-e62c08b717ab" providerId="ADAL" clId="{F42248AE-3DA7-480D-A997-D2DB8E728B83}" dt="2023-04-11T13:23:07.794" v="3" actId="20577"/>
      <pc:docMkLst>
        <pc:docMk/>
      </pc:docMkLst>
      <pc:sldChg chg="modSp mod">
        <pc:chgData name="Béranger BASSEUR" userId="1fad95a2-951d-4e2f-9fe2-e62c08b717ab" providerId="ADAL" clId="{F42248AE-3DA7-480D-A997-D2DB8E728B83}" dt="2023-04-11T13:22:50.290" v="2" actId="20577"/>
        <pc:sldMkLst>
          <pc:docMk/>
          <pc:sldMk cId="1882753591" sldId="285"/>
        </pc:sldMkLst>
        <pc:spChg chg="mod">
          <ac:chgData name="Béranger BASSEUR" userId="1fad95a2-951d-4e2f-9fe2-e62c08b717ab" providerId="ADAL" clId="{F42248AE-3DA7-480D-A997-D2DB8E728B83}" dt="2023-04-11T13:22:50.290" v="2" actId="20577"/>
          <ac:spMkLst>
            <pc:docMk/>
            <pc:sldMk cId="1882753591" sldId="285"/>
            <ac:spMk id="3" creationId="{9559DCD6-CD83-BFA0-86F0-1D44F2799435}"/>
          </ac:spMkLst>
        </pc:spChg>
      </pc:sldChg>
      <pc:sldChg chg="modSp mod">
        <pc:chgData name="Béranger BASSEUR" userId="1fad95a2-951d-4e2f-9fe2-e62c08b717ab" providerId="ADAL" clId="{F42248AE-3DA7-480D-A997-D2DB8E728B83}" dt="2023-04-11T13:23:07.794" v="3" actId="20577"/>
        <pc:sldMkLst>
          <pc:docMk/>
          <pc:sldMk cId="2887021925" sldId="287"/>
        </pc:sldMkLst>
        <pc:spChg chg="mod">
          <ac:chgData name="Béranger BASSEUR" userId="1fad95a2-951d-4e2f-9fe2-e62c08b717ab" providerId="ADAL" clId="{F42248AE-3DA7-480D-A997-D2DB8E728B83}" dt="2023-04-11T13:23:07.794" v="3" actId="20577"/>
          <ac:spMkLst>
            <pc:docMk/>
            <pc:sldMk cId="2887021925" sldId="287"/>
            <ac:spMk id="3" creationId="{3AC806B1-CFAB-DB74-8F82-B49D241F8C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82E7D-D558-4136-B810-0E600E6EF922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A68BF-F850-487E-AAF5-E206EE441E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18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3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4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773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7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661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71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1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  <p:grpSp>
        <p:nvGrpSpPr>
          <p:cNvPr id="9" name="Groupe 8"/>
          <p:cNvGrpSpPr/>
          <p:nvPr userDrawn="1"/>
        </p:nvGrpSpPr>
        <p:grpSpPr>
          <a:xfrm>
            <a:off x="3891018" y="6271551"/>
            <a:ext cx="2169300" cy="540000"/>
            <a:chOff x="3575930" y="4948168"/>
            <a:chExt cx="2169300" cy="540000"/>
          </a:xfrm>
        </p:grpSpPr>
        <p:pic>
          <p:nvPicPr>
            <p:cNvPr id="7" name="Imag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5930" y="4948168"/>
              <a:ext cx="810000" cy="540000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5863" y="4948168"/>
              <a:ext cx="1149367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792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3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5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1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6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9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7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4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3C6F1-A8BC-0D1C-A781-68BF9C1F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7A707"/>
                </a:solidFill>
              </a:rPr>
              <a:t>Constat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59DCD6-CD83-BFA0-86F0-1D44F2799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fr-FR" sz="2000" dirty="0">
                <a:solidFill>
                  <a:srgbClr val="263780"/>
                </a:solidFill>
              </a:rPr>
              <a:t>Difficulté de repérer des situations d’illettrisme et/ou d’illectronisme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Manque d’outils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Utilisation d’évaluations ou de tests trop scolaires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Difficulté pour mobiliser l’usager vers une étape de formation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275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2D531A-3DC6-3044-BA75-9ACFF66D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Les avantages d’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01E94-86D8-6FCF-50BB-4979124E1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000" dirty="0">
                <a:solidFill>
                  <a:srgbClr val="263780"/>
                </a:solidFill>
              </a:rPr>
              <a:t>Validation des prérequis avant de débuter véritablement l’évaluation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Outils ludiques</a:t>
            </a:r>
            <a:r>
              <a:rPr lang="fr-FR" sz="2000">
                <a:solidFill>
                  <a:srgbClr val="263780"/>
                </a:solidFill>
              </a:rPr>
              <a:t> et abordables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Possibilité de créer et personnaliser une campagne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Bienveillance dans la formulation des résultats</a:t>
            </a:r>
            <a:endParaRPr lang="fr-FR" sz="2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2F084CE-849A-FC79-598E-D2AF26747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9" y="91212"/>
            <a:ext cx="1381391" cy="117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46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FD7CA-2AC9-65BF-0106-7C4812317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Notre utilisation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C806B1-CFAB-DB74-8F82-B49D241F8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fr-FR" sz="2000" dirty="0">
                <a:solidFill>
                  <a:srgbClr val="263780"/>
                </a:solidFill>
              </a:rPr>
              <a:t>Création d’une campagne pour que les conseillers puissent tester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Formation à l’accès professionnel</a:t>
            </a:r>
          </a:p>
          <a:p>
            <a:pPr marL="0" indent="0">
              <a:buNone/>
            </a:pPr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Présence systématique d’un conseiller ou de notre Conseiller Numérique France Services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Utilisation presque exclusivement en présentiel</a:t>
            </a:r>
          </a:p>
          <a:p>
            <a:endParaRPr lang="fr-FR" sz="2000" dirty="0">
              <a:solidFill>
                <a:srgbClr val="263780"/>
              </a:solidFill>
            </a:endParaRPr>
          </a:p>
          <a:p>
            <a:r>
              <a:rPr lang="fr-FR" sz="2000" dirty="0">
                <a:solidFill>
                  <a:srgbClr val="263780"/>
                </a:solidFill>
              </a:rPr>
              <a:t>A ce jour : 320 passages d’évaluations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0219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Numérique en 1 clic">
      <a:dk1>
        <a:srgbClr val="E73278"/>
      </a:dk1>
      <a:lt1>
        <a:sysClr val="window" lastClr="FFFFFF"/>
      </a:lt1>
      <a:dk2>
        <a:srgbClr val="302E7A"/>
      </a:dk2>
      <a:lt2>
        <a:srgbClr val="D8D9DC"/>
      </a:lt2>
      <a:accent1>
        <a:srgbClr val="E73278"/>
      </a:accent1>
      <a:accent2>
        <a:srgbClr val="E4387C"/>
      </a:accent2>
      <a:accent3>
        <a:srgbClr val="75C043"/>
      </a:accent3>
      <a:accent4>
        <a:srgbClr val="F5A600"/>
      </a:accent4>
      <a:accent5>
        <a:srgbClr val="6C4E96"/>
      </a:accent5>
      <a:accent6>
        <a:srgbClr val="EA369D"/>
      </a:accent6>
      <a:hlink>
        <a:srgbClr val="263780"/>
      </a:hlink>
      <a:folHlink>
        <a:srgbClr val="2637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127D638A574646B4217EBBB90631C2" ma:contentTypeVersion="10" ma:contentTypeDescription="Crée un document." ma:contentTypeScope="" ma:versionID="a397292718e63b94845d1fd440181873">
  <xsd:schema xmlns:xsd="http://www.w3.org/2001/XMLSchema" xmlns:xs="http://www.w3.org/2001/XMLSchema" xmlns:p="http://schemas.microsoft.com/office/2006/metadata/properties" xmlns:ns2="ead62201-c9ae-48b5-bf93-d27437559901" xmlns:ns3="7aa4bd16-15a0-440b-aa7d-06a669317b17" targetNamespace="http://schemas.microsoft.com/office/2006/metadata/properties" ma:root="true" ma:fieldsID="6722c543782013a00acac0936db0daac" ns2:_="" ns3:_="">
    <xsd:import namespace="ead62201-c9ae-48b5-bf93-d27437559901"/>
    <xsd:import namespace="7aa4bd16-15a0-440b-aa7d-06a669317b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62201-c9ae-48b5-bf93-d27437559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25643a45-d83d-4714-ba38-213e18cd99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4bd16-15a0-440b-aa7d-06a669317b1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1139f85-fd48-4b9a-bda2-55e541cb6759}" ma:internalName="TaxCatchAll" ma:showField="CatchAllData" ma:web="7aa4bd16-15a0-440b-aa7d-06a669317b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a4bd16-15a0-440b-aa7d-06a669317b17" xsi:nil="true"/>
    <lcf76f155ced4ddcb4097134ff3c332f xmlns="ead62201-c9ae-48b5-bf93-d2743755990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8F0C441-575C-4DCF-902C-ABC1D94F98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8A3338-6AC8-49CB-918E-C5E083E673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d62201-c9ae-48b5-bf93-d27437559901"/>
    <ds:schemaRef ds:uri="7aa4bd16-15a0-440b-aa7d-06a669317b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3A4FF8-E21A-4731-9111-9E84D72E3888}">
  <ds:schemaRefs>
    <ds:schemaRef ds:uri="http://schemas.microsoft.com/office/2006/metadata/properties"/>
    <ds:schemaRef ds:uri="http://schemas.microsoft.com/office/infopath/2007/PartnerControls"/>
    <ds:schemaRef ds:uri="7aa4bd16-15a0-440b-aa7d-06a669317b17"/>
    <ds:schemaRef ds:uri="ead62201-c9ae-48b5-bf93-d2743755990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96</Words>
  <Application>Microsoft Office PowerPoint</Application>
  <PresentationFormat>Grand écran</PresentationFormat>
  <Paragraphs>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Facette</vt:lpstr>
      <vt:lpstr>Constat</vt:lpstr>
      <vt:lpstr>Les avantages d’</vt:lpstr>
      <vt:lpstr>Notre utilisation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MEIGNEUX</dc:creator>
  <cp:lastModifiedBy>Béranger BASSEUR</cp:lastModifiedBy>
  <cp:revision>26</cp:revision>
  <dcterms:created xsi:type="dcterms:W3CDTF">2023-02-09T09:17:00Z</dcterms:created>
  <dcterms:modified xsi:type="dcterms:W3CDTF">2023-04-18T09:46:52Z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0x0101006B127D638A574646B4217EBBB90631C2</vt:lpwstr>
  </property>
  <property fmtid="{D5CDD505-2E9C-101B-9397-08002B2CF9AE}" pid="3" name="MediaServiceImageTags">
    <vt:lpwstr/>
  </property>
</Properties>
</file>