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5" r:id="rId11"/>
    <p:sldId id="266" r:id="rId12"/>
  </p:sldIdLst>
  <p:sldSz cx="20104100" cy="12611100"/>
  <p:notesSz cx="20104100" cy="126111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01" y="17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909441"/>
            <a:ext cx="17088486" cy="2648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50" b="1" i="0">
                <a:solidFill>
                  <a:schemeClr val="bg1"/>
                </a:solidFill>
                <a:latin typeface="Gotham Pro Black"/>
                <a:cs typeface="Gotham Pro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7062216"/>
            <a:ext cx="14072870" cy="3152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00" b="0" i="1">
                <a:solidFill>
                  <a:srgbClr val="7E2A74"/>
                </a:solidFill>
                <a:latin typeface="Gotham Pro Medium"/>
                <a:cs typeface="Gotham Pro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1" i="0">
                <a:solidFill>
                  <a:schemeClr val="bg1"/>
                </a:solidFill>
                <a:latin typeface="Gotham Pro Black"/>
                <a:cs typeface="Gotham Pro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900" b="0" i="1">
                <a:solidFill>
                  <a:srgbClr val="7E2A74"/>
                </a:solidFill>
                <a:latin typeface="Gotham Pro Medium"/>
                <a:cs typeface="Gotham Pro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1" i="0">
                <a:solidFill>
                  <a:schemeClr val="bg1"/>
                </a:solidFill>
                <a:latin typeface="Gotham Pro Black"/>
                <a:cs typeface="Gotham Pro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900553"/>
            <a:ext cx="8745284" cy="83233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900553"/>
            <a:ext cx="8745284" cy="83233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1871342"/>
            <a:ext cx="20104100" cy="737235"/>
          </a:xfrm>
          <a:custGeom>
            <a:avLst/>
            <a:gdLst/>
            <a:ahLst/>
            <a:cxnLst/>
            <a:rect l="l" t="t" r="r" b="b"/>
            <a:pathLst>
              <a:path w="20104100" h="737234">
                <a:moveTo>
                  <a:pt x="0" y="0"/>
                </a:moveTo>
                <a:lnTo>
                  <a:pt x="0" y="737153"/>
                </a:lnTo>
                <a:lnTo>
                  <a:pt x="20104098" y="737153"/>
                </a:lnTo>
                <a:lnTo>
                  <a:pt x="20104098" y="0"/>
                </a:lnTo>
                <a:lnTo>
                  <a:pt x="0" y="0"/>
                </a:lnTo>
                <a:close/>
              </a:path>
            </a:pathLst>
          </a:custGeom>
          <a:solidFill>
            <a:srgbClr val="7E2A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985038"/>
            <a:ext cx="17883505" cy="1452245"/>
          </a:xfrm>
          <a:custGeom>
            <a:avLst/>
            <a:gdLst/>
            <a:ahLst/>
            <a:cxnLst/>
            <a:rect l="l" t="t" r="r" b="b"/>
            <a:pathLst>
              <a:path w="17883505" h="1452245">
                <a:moveTo>
                  <a:pt x="17883108" y="0"/>
                </a:moveTo>
                <a:lnTo>
                  <a:pt x="0" y="0"/>
                </a:lnTo>
                <a:lnTo>
                  <a:pt x="0" y="1451700"/>
                </a:lnTo>
                <a:lnTo>
                  <a:pt x="17883108" y="1451700"/>
                </a:lnTo>
                <a:lnTo>
                  <a:pt x="17883108" y="0"/>
                </a:lnTo>
                <a:close/>
              </a:path>
            </a:pathLst>
          </a:custGeom>
          <a:solidFill>
            <a:srgbClr val="7E2A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1" i="0">
                <a:solidFill>
                  <a:schemeClr val="bg1"/>
                </a:solidFill>
                <a:latin typeface="Gotham Pro Black"/>
                <a:cs typeface="Gotham Pro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1871342"/>
            <a:ext cx="20104100" cy="737235"/>
          </a:xfrm>
          <a:custGeom>
            <a:avLst/>
            <a:gdLst/>
            <a:ahLst/>
            <a:cxnLst/>
            <a:rect l="l" t="t" r="r" b="b"/>
            <a:pathLst>
              <a:path w="20104100" h="737234">
                <a:moveTo>
                  <a:pt x="0" y="0"/>
                </a:moveTo>
                <a:lnTo>
                  <a:pt x="0" y="737153"/>
                </a:lnTo>
                <a:lnTo>
                  <a:pt x="20104098" y="737153"/>
                </a:lnTo>
                <a:lnTo>
                  <a:pt x="20104098" y="0"/>
                </a:lnTo>
                <a:lnTo>
                  <a:pt x="0" y="0"/>
                </a:lnTo>
                <a:close/>
              </a:path>
            </a:pathLst>
          </a:custGeom>
          <a:solidFill>
            <a:srgbClr val="7E2A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7732" y="1322888"/>
            <a:ext cx="16388080" cy="7346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50" b="1" i="0">
                <a:solidFill>
                  <a:schemeClr val="bg1"/>
                </a:solidFill>
                <a:latin typeface="Gotham Pro Black"/>
                <a:cs typeface="Gotham Pro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75034" y="3178178"/>
            <a:ext cx="12907644" cy="513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00" b="0" i="1">
                <a:solidFill>
                  <a:srgbClr val="7E2A74"/>
                </a:solidFill>
                <a:latin typeface="Gotham Pro Medium"/>
                <a:cs typeface="Gotham Pro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1728323"/>
            <a:ext cx="6433312" cy="630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1728323"/>
            <a:ext cx="4623943" cy="630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1728323"/>
            <a:ext cx="4623943" cy="630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hyperlink" Target="http://www.facebook.com/MotsetMerveilles59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hyperlink" Target="mailto:contact@asso-motsetmerveilles.f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2935617"/>
            <a:ext cx="20104098" cy="9669115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78744" y="6623986"/>
            <a:ext cx="5225354" cy="598451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35930" y="2627950"/>
            <a:ext cx="3432234" cy="152738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1661" y="5153264"/>
            <a:ext cx="18361660" cy="1656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4839" marR="5080" indent="-1882775">
              <a:lnSpc>
                <a:spcPct val="100000"/>
              </a:lnSpc>
              <a:spcBef>
                <a:spcPts val="100"/>
              </a:spcBef>
            </a:pPr>
            <a:r>
              <a:rPr sz="5350" b="1" spc="-170" dirty="0">
                <a:solidFill>
                  <a:srgbClr val="732068"/>
                </a:solidFill>
                <a:latin typeface="Gotham Pro Black"/>
                <a:cs typeface="Gotham Pro Black"/>
              </a:rPr>
              <a:t>L’illettrisme</a:t>
            </a:r>
            <a:r>
              <a:rPr sz="5350" b="1" spc="-240" dirty="0">
                <a:solidFill>
                  <a:srgbClr val="732068"/>
                </a:solidFill>
                <a:latin typeface="Gotham Pro Black"/>
                <a:cs typeface="Gotham Pro Black"/>
              </a:rPr>
              <a:t> </a:t>
            </a:r>
            <a:r>
              <a:rPr sz="5350" b="1" spc="-145" dirty="0">
                <a:solidFill>
                  <a:srgbClr val="732068"/>
                </a:solidFill>
                <a:latin typeface="Gotham Pro Black"/>
                <a:cs typeface="Gotham Pro Black"/>
              </a:rPr>
              <a:t>dans</a:t>
            </a:r>
            <a:r>
              <a:rPr sz="5350" b="1" spc="-260" dirty="0">
                <a:solidFill>
                  <a:srgbClr val="732068"/>
                </a:solidFill>
                <a:latin typeface="Gotham Pro Black"/>
                <a:cs typeface="Gotham Pro Black"/>
              </a:rPr>
              <a:t> </a:t>
            </a:r>
            <a:r>
              <a:rPr sz="5350" b="1" spc="-114" dirty="0">
                <a:solidFill>
                  <a:srgbClr val="732068"/>
                </a:solidFill>
                <a:latin typeface="Gotham Pro Black"/>
                <a:cs typeface="Gotham Pro Black"/>
              </a:rPr>
              <a:t>les</a:t>
            </a:r>
            <a:r>
              <a:rPr sz="5350" b="1" spc="-280" dirty="0">
                <a:solidFill>
                  <a:srgbClr val="732068"/>
                </a:solidFill>
                <a:latin typeface="Gotham Pro Black"/>
                <a:cs typeface="Gotham Pro Black"/>
              </a:rPr>
              <a:t> </a:t>
            </a:r>
            <a:r>
              <a:rPr sz="5350" b="1" spc="-135" dirty="0">
                <a:solidFill>
                  <a:srgbClr val="732068"/>
                </a:solidFill>
                <a:latin typeface="Gotham Pro Black"/>
                <a:cs typeface="Gotham Pro Black"/>
              </a:rPr>
              <a:t>quartiers</a:t>
            </a:r>
            <a:r>
              <a:rPr sz="5350" b="1" spc="-260" dirty="0">
                <a:solidFill>
                  <a:srgbClr val="732068"/>
                </a:solidFill>
                <a:latin typeface="Gotham Pro Black"/>
                <a:cs typeface="Gotham Pro Black"/>
              </a:rPr>
              <a:t> </a:t>
            </a:r>
            <a:r>
              <a:rPr sz="5350" b="1" spc="-155" dirty="0">
                <a:solidFill>
                  <a:srgbClr val="732068"/>
                </a:solidFill>
                <a:latin typeface="Gotham Pro Black"/>
                <a:cs typeface="Gotham Pro Black"/>
              </a:rPr>
              <a:t>prioritaires</a:t>
            </a:r>
            <a:r>
              <a:rPr sz="5350" b="1" spc="-250" dirty="0">
                <a:solidFill>
                  <a:srgbClr val="732068"/>
                </a:solidFill>
                <a:latin typeface="Gotham Pro Black"/>
                <a:cs typeface="Gotham Pro Black"/>
              </a:rPr>
              <a:t> </a:t>
            </a:r>
            <a:r>
              <a:rPr sz="5350" b="1" spc="-100" dirty="0">
                <a:solidFill>
                  <a:srgbClr val="732068"/>
                </a:solidFill>
                <a:latin typeface="Gotham Pro Black"/>
                <a:cs typeface="Gotham Pro Black"/>
              </a:rPr>
              <a:t>de</a:t>
            </a:r>
            <a:r>
              <a:rPr sz="5350" b="1" spc="-254" dirty="0">
                <a:solidFill>
                  <a:srgbClr val="732068"/>
                </a:solidFill>
                <a:latin typeface="Gotham Pro Black"/>
                <a:cs typeface="Gotham Pro Black"/>
              </a:rPr>
              <a:t> </a:t>
            </a:r>
            <a:r>
              <a:rPr sz="5350" b="1" spc="-50" dirty="0">
                <a:solidFill>
                  <a:srgbClr val="732068"/>
                </a:solidFill>
                <a:latin typeface="Gotham Pro Black"/>
                <a:cs typeface="Gotham Pro Black"/>
              </a:rPr>
              <a:t>la</a:t>
            </a:r>
            <a:r>
              <a:rPr sz="5350" b="1" spc="-260" dirty="0">
                <a:solidFill>
                  <a:srgbClr val="732068"/>
                </a:solidFill>
                <a:latin typeface="Gotham Pro Black"/>
                <a:cs typeface="Gotham Pro Black"/>
              </a:rPr>
              <a:t> </a:t>
            </a:r>
            <a:r>
              <a:rPr sz="5350" b="1" spc="-120" dirty="0">
                <a:solidFill>
                  <a:srgbClr val="732068"/>
                </a:solidFill>
                <a:latin typeface="Gotham Pro Black"/>
                <a:cs typeface="Gotham Pro Black"/>
              </a:rPr>
              <a:t>ville</a:t>
            </a:r>
            <a:r>
              <a:rPr sz="5350" b="1" spc="-254" dirty="0">
                <a:solidFill>
                  <a:srgbClr val="732068"/>
                </a:solidFill>
                <a:latin typeface="Gotham Pro Black"/>
                <a:cs typeface="Gotham Pro Black"/>
              </a:rPr>
              <a:t> </a:t>
            </a:r>
            <a:r>
              <a:rPr sz="5350" b="1" spc="-50" dirty="0">
                <a:solidFill>
                  <a:srgbClr val="732068"/>
                </a:solidFill>
                <a:latin typeface="Gotham Pro Black"/>
                <a:cs typeface="Gotham Pro Black"/>
              </a:rPr>
              <a:t>: </a:t>
            </a:r>
            <a:r>
              <a:rPr sz="5350" b="1" spc="-175" dirty="0">
                <a:solidFill>
                  <a:srgbClr val="732068"/>
                </a:solidFill>
                <a:latin typeface="Gotham Pro Black"/>
                <a:cs typeface="Gotham Pro Black"/>
              </a:rPr>
              <a:t>comprendre</a:t>
            </a:r>
            <a:r>
              <a:rPr sz="5350" b="1" spc="-225" dirty="0">
                <a:solidFill>
                  <a:srgbClr val="732068"/>
                </a:solidFill>
                <a:latin typeface="Gotham Pro Black"/>
                <a:cs typeface="Gotham Pro Black"/>
              </a:rPr>
              <a:t> </a:t>
            </a:r>
            <a:r>
              <a:rPr sz="5350" b="1" spc="-145" dirty="0">
                <a:solidFill>
                  <a:srgbClr val="732068"/>
                </a:solidFill>
                <a:latin typeface="Gotham Pro Black"/>
                <a:cs typeface="Gotham Pro Black"/>
              </a:rPr>
              <a:t>pour</a:t>
            </a:r>
            <a:r>
              <a:rPr sz="5350" b="1" spc="-225" dirty="0">
                <a:solidFill>
                  <a:srgbClr val="732068"/>
                </a:solidFill>
                <a:latin typeface="Gotham Pro Black"/>
                <a:cs typeface="Gotham Pro Black"/>
              </a:rPr>
              <a:t> </a:t>
            </a:r>
            <a:r>
              <a:rPr sz="5350" b="1" spc="-145" dirty="0">
                <a:solidFill>
                  <a:srgbClr val="732068"/>
                </a:solidFill>
                <a:latin typeface="Gotham Pro Black"/>
                <a:cs typeface="Gotham Pro Black"/>
              </a:rPr>
              <a:t>agir</a:t>
            </a:r>
            <a:r>
              <a:rPr sz="5350" b="1" spc="-225" dirty="0">
                <a:solidFill>
                  <a:srgbClr val="732068"/>
                </a:solidFill>
                <a:latin typeface="Gotham Pro Black"/>
                <a:cs typeface="Gotham Pro Black"/>
              </a:rPr>
              <a:t> </a:t>
            </a:r>
            <a:r>
              <a:rPr sz="5350" b="1" spc="-90" dirty="0">
                <a:solidFill>
                  <a:srgbClr val="732068"/>
                </a:solidFill>
                <a:latin typeface="Gotham Pro Black"/>
                <a:cs typeface="Gotham Pro Black"/>
              </a:rPr>
              <a:t>en</a:t>
            </a:r>
            <a:r>
              <a:rPr sz="5350" b="1" spc="-225" dirty="0">
                <a:solidFill>
                  <a:srgbClr val="732068"/>
                </a:solidFill>
                <a:latin typeface="Gotham Pro Black"/>
                <a:cs typeface="Gotham Pro Black"/>
              </a:rPr>
              <a:t> </a:t>
            </a:r>
            <a:r>
              <a:rPr sz="5350" b="1" spc="-165" dirty="0">
                <a:solidFill>
                  <a:srgbClr val="732068"/>
                </a:solidFill>
                <a:latin typeface="Gotham Pro Black"/>
                <a:cs typeface="Gotham Pro Black"/>
              </a:rPr>
              <a:t>Hauts-de-</a:t>
            </a:r>
            <a:r>
              <a:rPr sz="5350" b="1" spc="-10" dirty="0">
                <a:solidFill>
                  <a:srgbClr val="732068"/>
                </a:solidFill>
                <a:latin typeface="Gotham Pro Black"/>
                <a:cs typeface="Gotham Pro Black"/>
              </a:rPr>
              <a:t>France</a:t>
            </a:r>
            <a:endParaRPr sz="5350">
              <a:latin typeface="Gotham Pro Black"/>
              <a:cs typeface="Gotham Pro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00046" y="0"/>
            <a:ext cx="13534390" cy="1452245"/>
          </a:xfrm>
          <a:prstGeom prst="rect">
            <a:avLst/>
          </a:prstGeom>
          <a:solidFill>
            <a:srgbClr val="7E2A74"/>
          </a:solidFill>
        </p:spPr>
        <p:txBody>
          <a:bodyPr vert="horz" wrap="square" lIns="0" tIns="3835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20"/>
              </a:spcBef>
            </a:pPr>
            <a:r>
              <a:rPr sz="4250" spc="-90" dirty="0"/>
              <a:t>Journée</a:t>
            </a:r>
            <a:r>
              <a:rPr sz="4250" spc="-235" dirty="0"/>
              <a:t> </a:t>
            </a:r>
            <a:r>
              <a:rPr sz="4250" spc="-114" dirty="0"/>
              <a:t>régionale</a:t>
            </a:r>
            <a:r>
              <a:rPr sz="4250" spc="-210" dirty="0"/>
              <a:t> </a:t>
            </a:r>
            <a:r>
              <a:rPr sz="4250" spc="-20" dirty="0"/>
              <a:t>du</a:t>
            </a:r>
            <a:r>
              <a:rPr sz="4250" spc="-245" dirty="0"/>
              <a:t> </a:t>
            </a:r>
            <a:r>
              <a:rPr sz="4250" dirty="0"/>
              <a:t>3</a:t>
            </a:r>
            <a:r>
              <a:rPr sz="4250" spc="-229" dirty="0"/>
              <a:t> </a:t>
            </a:r>
            <a:r>
              <a:rPr sz="4250" spc="-60" dirty="0"/>
              <a:t>mai</a:t>
            </a:r>
            <a:r>
              <a:rPr sz="4250" spc="-225" dirty="0"/>
              <a:t> </a:t>
            </a:r>
            <a:r>
              <a:rPr sz="4250" spc="-20" dirty="0"/>
              <a:t>2023</a:t>
            </a:r>
            <a:endParaRPr sz="42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985038"/>
            <a:ext cx="13633450" cy="1069524"/>
          </a:xfrm>
          <a:prstGeom prst="rect">
            <a:avLst/>
          </a:prstGeom>
          <a:solidFill>
            <a:srgbClr val="7E2A74"/>
          </a:solidFill>
        </p:spPr>
        <p:txBody>
          <a:bodyPr vert="horz" wrap="square" lIns="0" tIns="3505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60"/>
              </a:spcBef>
            </a:pPr>
            <a:r>
              <a:rPr dirty="0"/>
              <a:t>6</a:t>
            </a:r>
            <a:r>
              <a:rPr spc="-310" dirty="0"/>
              <a:t> </a:t>
            </a:r>
            <a:r>
              <a:rPr dirty="0"/>
              <a:t>-</a:t>
            </a:r>
            <a:r>
              <a:rPr spc="-265" dirty="0"/>
              <a:t> </a:t>
            </a:r>
            <a:r>
              <a:rPr spc="-125" dirty="0"/>
              <a:t>Les</a:t>
            </a:r>
            <a:r>
              <a:rPr spc="-229" dirty="0"/>
              <a:t> </a:t>
            </a:r>
            <a:r>
              <a:rPr spc="-100" dirty="0"/>
              <a:t>plus</a:t>
            </a:r>
            <a:r>
              <a:rPr spc="-254" dirty="0"/>
              <a:t> </a:t>
            </a:r>
            <a:r>
              <a:rPr spc="-20" dirty="0"/>
              <a:t>de</a:t>
            </a:r>
            <a:r>
              <a:rPr spc="-260" dirty="0"/>
              <a:t> </a:t>
            </a:r>
            <a:r>
              <a:rPr spc="-60" dirty="0"/>
              <a:t>l’association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71007" y="4384313"/>
            <a:ext cx="7230745" cy="35850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Reconstruction</a:t>
            </a:r>
            <a:r>
              <a:rPr sz="3900" spc="-5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du</a:t>
            </a:r>
            <a:r>
              <a:rPr sz="3900" spc="-4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lien</a:t>
            </a:r>
            <a:r>
              <a:rPr sz="3900" spc="-4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social</a:t>
            </a:r>
            <a:endParaRPr sz="3900" dirty="0">
              <a:latin typeface="Gotham Pro Medium"/>
              <a:cs typeface="Gotham Pro Medium"/>
            </a:endParaRPr>
          </a:p>
          <a:p>
            <a:pPr marL="12700" marR="2595880">
              <a:lnSpc>
                <a:spcPct val="171900"/>
              </a:lnSpc>
            </a:pP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Sentiment </a:t>
            </a:r>
            <a:r>
              <a:rPr sz="3900" spc="-10" dirty="0" err="1">
                <a:solidFill>
                  <a:srgbClr val="231F20"/>
                </a:solidFill>
                <a:latin typeface="Gotham Pro Medium"/>
                <a:cs typeface="Gotham Pro Medium"/>
              </a:rPr>
              <a:t>d’utilité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endParaRPr lang="fr-FR" sz="3900" spc="-10" dirty="0">
              <a:solidFill>
                <a:srgbClr val="231F20"/>
              </a:solidFill>
              <a:latin typeface="Gotham Pro Medium"/>
              <a:cs typeface="Gotham Pro Medium"/>
            </a:endParaRPr>
          </a:p>
          <a:p>
            <a:pPr marL="12700" marR="2595880">
              <a:lnSpc>
                <a:spcPct val="171900"/>
              </a:lnSpc>
            </a:pPr>
            <a:r>
              <a:rPr lang="fr-FR"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Projet culturel</a:t>
            </a:r>
          </a:p>
          <a:p>
            <a:pPr marL="12700" marR="2595880">
              <a:lnSpc>
                <a:spcPct val="171900"/>
              </a:lnSpc>
            </a:pP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Vie</a:t>
            </a:r>
            <a:r>
              <a:rPr sz="3900" spc="-8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associative</a:t>
            </a:r>
            <a:endParaRPr sz="3900" dirty="0">
              <a:latin typeface="Gotham Pro Medium"/>
              <a:cs typeface="Gotham Pro Medium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41553" y="2807552"/>
            <a:ext cx="10020438" cy="737550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2565646"/>
            <a:ext cx="20104100" cy="10043160"/>
            <a:chOff x="1" y="2565646"/>
            <a:chExt cx="20104100" cy="10043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34" y="10099519"/>
              <a:ext cx="20087630" cy="25089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2900712"/>
              <a:ext cx="20104098" cy="96691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9269" y="2565646"/>
              <a:ext cx="2919881" cy="29198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1039" y="5815314"/>
              <a:ext cx="4250031" cy="22842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86346" y="3686178"/>
              <a:ext cx="678809" cy="67881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847642" y="3775299"/>
            <a:ext cx="622681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u="sng" spc="-10" dirty="0">
                <a:solidFill>
                  <a:srgbClr val="4761AD"/>
                </a:solidFill>
                <a:uFill>
                  <a:solidFill>
                    <a:srgbClr val="4761AD"/>
                  </a:solidFill>
                </a:uFill>
                <a:latin typeface="Gotham Pro Medium"/>
                <a:cs typeface="Gotham Pro Medium"/>
                <a:hlinkClick r:id="rId7"/>
              </a:rPr>
              <a:t>www.facebook.com/MotsetMerveilles59</a:t>
            </a:r>
            <a:endParaRPr sz="2400">
              <a:latin typeface="Gotham Pro Medium"/>
              <a:cs typeface="Gotham Pro Medium"/>
            </a:endParaRPr>
          </a:p>
        </p:txBody>
      </p:sp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45905" y="5053801"/>
            <a:ext cx="911037" cy="91103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827887" y="5245773"/>
            <a:ext cx="1066800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u="sng" spc="-30" dirty="0">
                <a:solidFill>
                  <a:srgbClr val="4761AD"/>
                </a:solidFill>
                <a:uFill>
                  <a:solidFill>
                    <a:srgbClr val="4761AD"/>
                  </a:solidFill>
                </a:uFill>
                <a:latin typeface="Gotham Pro Medium"/>
                <a:cs typeface="Gotham Pro Medium"/>
              </a:rPr>
              <a:t>https://instagram.com/assomotsetmerveilles?utm_medium=copy_link</a:t>
            </a:r>
            <a:endParaRPr sz="2400">
              <a:latin typeface="Gotham Pro Medium"/>
              <a:cs typeface="Gotham Pro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14670" y="6541695"/>
            <a:ext cx="617601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dirty="0">
                <a:solidFill>
                  <a:srgbClr val="231F20"/>
                </a:solidFill>
                <a:latin typeface="Gotham Pro"/>
                <a:cs typeface="Gotham Pro"/>
              </a:rPr>
              <a:t>Mail</a:t>
            </a:r>
            <a:r>
              <a:rPr sz="2400" spc="85" dirty="0">
                <a:solidFill>
                  <a:srgbClr val="231F20"/>
                </a:solidFill>
                <a:latin typeface="Gotham Pro"/>
                <a:cs typeface="Gotham Pro"/>
              </a:rPr>
              <a:t> </a:t>
            </a:r>
            <a:r>
              <a:rPr sz="2400" dirty="0">
                <a:solidFill>
                  <a:srgbClr val="231F20"/>
                </a:solidFill>
                <a:latin typeface="Gotham Pro"/>
                <a:cs typeface="Gotham Pro"/>
              </a:rPr>
              <a:t>:</a:t>
            </a:r>
            <a:r>
              <a:rPr sz="2400" spc="90" dirty="0">
                <a:solidFill>
                  <a:srgbClr val="231F20"/>
                </a:solidFill>
                <a:latin typeface="Gotham Pro"/>
                <a:cs typeface="Gotham Pro"/>
              </a:rPr>
              <a:t> </a:t>
            </a:r>
            <a:r>
              <a:rPr sz="2400" u="sng" dirty="0">
                <a:solidFill>
                  <a:srgbClr val="4761AD"/>
                </a:solidFill>
                <a:uFill>
                  <a:solidFill>
                    <a:srgbClr val="4761AD"/>
                  </a:solidFill>
                </a:uFill>
                <a:latin typeface="Gotham Pro Medium"/>
                <a:cs typeface="Gotham Pro Medium"/>
                <a:hlinkClick r:id="rId9"/>
              </a:rPr>
              <a:t>contact@asso-</a:t>
            </a:r>
            <a:r>
              <a:rPr sz="2400" u="sng" spc="-10" dirty="0">
                <a:solidFill>
                  <a:srgbClr val="4761AD"/>
                </a:solidFill>
                <a:uFill>
                  <a:solidFill>
                    <a:srgbClr val="4761AD"/>
                  </a:solidFill>
                </a:uFill>
                <a:latin typeface="Gotham Pro Medium"/>
                <a:cs typeface="Gotham Pro Medium"/>
                <a:hlinkClick r:id="rId9"/>
              </a:rPr>
              <a:t>motsetmerveilles.fr</a:t>
            </a:r>
            <a:endParaRPr sz="2400">
              <a:latin typeface="Gotham Pro Medium"/>
              <a:cs typeface="Gotham Pro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85038"/>
            <a:ext cx="13534390" cy="1452245"/>
          </a:xfrm>
          <a:prstGeom prst="rect">
            <a:avLst/>
          </a:prstGeom>
          <a:solidFill>
            <a:srgbClr val="7E2A74"/>
          </a:solidFill>
        </p:spPr>
        <p:txBody>
          <a:bodyPr vert="horz" wrap="square" lIns="0" tIns="3505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60"/>
              </a:spcBef>
            </a:pPr>
            <a:r>
              <a:rPr spc="-60" dirty="0"/>
              <a:t>1-</a:t>
            </a:r>
            <a:r>
              <a:rPr spc="-250" dirty="0"/>
              <a:t> </a:t>
            </a:r>
            <a:r>
              <a:rPr spc="-130" dirty="0"/>
              <a:t>Présentation</a:t>
            </a:r>
            <a:r>
              <a:rPr spc="-220" dirty="0"/>
              <a:t> </a:t>
            </a:r>
            <a:r>
              <a:rPr spc="-125" dirty="0"/>
              <a:t>Mots</a:t>
            </a:r>
            <a:r>
              <a:rPr spc="-229" dirty="0"/>
              <a:t> </a:t>
            </a:r>
            <a:r>
              <a:rPr dirty="0"/>
              <a:t>&amp;</a:t>
            </a:r>
            <a:r>
              <a:rPr spc="-235" dirty="0"/>
              <a:t> </a:t>
            </a:r>
            <a:r>
              <a:rPr spc="-25" dirty="0"/>
              <a:t>Merveilles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16894" y="3595426"/>
            <a:ext cx="5536565" cy="43078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55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Genèse</a:t>
            </a:r>
            <a:endParaRPr sz="4550" dirty="0">
              <a:latin typeface="Gotham Pro Medium"/>
              <a:cs typeface="Gotham Pro Medium"/>
            </a:endParaRPr>
          </a:p>
          <a:p>
            <a:pPr marL="12700" marR="5080">
              <a:lnSpc>
                <a:spcPct val="172300"/>
              </a:lnSpc>
            </a:pP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Impact</a:t>
            </a:r>
            <a:r>
              <a:rPr sz="4550" spc="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social </a:t>
            </a:r>
            <a:endParaRPr lang="fr-FR" sz="4550" spc="-10" dirty="0">
              <a:solidFill>
                <a:srgbClr val="231F20"/>
              </a:solidFill>
              <a:latin typeface="Gotham Pro Medium"/>
              <a:cs typeface="Gotham Pro Medium"/>
            </a:endParaRPr>
          </a:p>
          <a:p>
            <a:pPr marL="12700" marR="5080">
              <a:lnSpc>
                <a:spcPct val="172300"/>
              </a:lnSpc>
            </a:pPr>
            <a:r>
              <a:rPr sz="4550" dirty="0" err="1">
                <a:solidFill>
                  <a:srgbClr val="231F20"/>
                </a:solidFill>
                <a:latin typeface="Gotham Pro Medium"/>
                <a:cs typeface="Gotham Pro Medium"/>
              </a:rPr>
              <a:t>Méthode</a:t>
            </a:r>
            <a:r>
              <a:rPr sz="4550" spc="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éprouvée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Livret</a:t>
            </a:r>
            <a:r>
              <a:rPr sz="4550" spc="-8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Vademecum</a:t>
            </a:r>
            <a:endParaRPr sz="4550" dirty="0">
              <a:latin typeface="Gotham Pro Medium"/>
              <a:cs typeface="Gotham Pro Medium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98925" y="3103487"/>
            <a:ext cx="5186213" cy="6961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object 11"/>
          <p:cNvGrpSpPr/>
          <p:nvPr/>
        </p:nvGrpSpPr>
        <p:grpSpPr>
          <a:xfrm>
            <a:off x="581021" y="10487236"/>
            <a:ext cx="643890" cy="1096010"/>
            <a:chOff x="581021" y="10487236"/>
            <a:chExt cx="643890" cy="1096010"/>
          </a:xfrm>
        </p:grpSpPr>
        <p:sp>
          <p:nvSpPr>
            <p:cNvPr id="12" name="object 12"/>
            <p:cNvSpPr/>
            <p:nvPr/>
          </p:nvSpPr>
          <p:spPr>
            <a:xfrm>
              <a:off x="581021" y="10487236"/>
              <a:ext cx="643890" cy="1096010"/>
            </a:xfrm>
            <a:custGeom>
              <a:avLst/>
              <a:gdLst/>
              <a:ahLst/>
              <a:cxnLst/>
              <a:rect l="l" t="t" r="r" b="b"/>
              <a:pathLst>
                <a:path w="643890" h="1096009">
                  <a:moveTo>
                    <a:pt x="467719" y="0"/>
                  </a:moveTo>
                  <a:lnTo>
                    <a:pt x="420057" y="4068"/>
                  </a:lnTo>
                  <a:lnTo>
                    <a:pt x="375631" y="19965"/>
                  </a:lnTo>
                  <a:lnTo>
                    <a:pt x="336657" y="46561"/>
                  </a:lnTo>
                  <a:lnTo>
                    <a:pt x="305351" y="82727"/>
                  </a:lnTo>
                  <a:lnTo>
                    <a:pt x="283927" y="127334"/>
                  </a:lnTo>
                  <a:lnTo>
                    <a:pt x="241157" y="258980"/>
                  </a:lnTo>
                  <a:lnTo>
                    <a:pt x="237096" y="268595"/>
                  </a:lnTo>
                  <a:lnTo>
                    <a:pt x="212576" y="307704"/>
                  </a:lnTo>
                  <a:lnTo>
                    <a:pt x="148766" y="392685"/>
                  </a:lnTo>
                  <a:lnTo>
                    <a:pt x="130138" y="417748"/>
                  </a:lnTo>
                  <a:lnTo>
                    <a:pt x="103025" y="456417"/>
                  </a:lnTo>
                  <a:lnTo>
                    <a:pt x="82484" y="489014"/>
                  </a:lnTo>
                  <a:lnTo>
                    <a:pt x="61457" y="527507"/>
                  </a:lnTo>
                  <a:lnTo>
                    <a:pt x="41854" y="571394"/>
                  </a:lnTo>
                  <a:lnTo>
                    <a:pt x="27939" y="611931"/>
                  </a:lnTo>
                  <a:lnTo>
                    <a:pt x="15683" y="658990"/>
                  </a:lnTo>
                  <a:lnTo>
                    <a:pt x="3347" y="731504"/>
                  </a:lnTo>
                  <a:lnTo>
                    <a:pt x="344" y="769885"/>
                  </a:lnTo>
                  <a:lnTo>
                    <a:pt x="0" y="812650"/>
                  </a:lnTo>
                  <a:lnTo>
                    <a:pt x="106" y="819522"/>
                  </a:lnTo>
                  <a:lnTo>
                    <a:pt x="1420" y="866729"/>
                  </a:lnTo>
                  <a:lnTo>
                    <a:pt x="3442" y="914977"/>
                  </a:lnTo>
                  <a:lnTo>
                    <a:pt x="5856" y="961971"/>
                  </a:lnTo>
                  <a:lnTo>
                    <a:pt x="353633" y="1095839"/>
                  </a:lnTo>
                  <a:lnTo>
                    <a:pt x="359209" y="1089379"/>
                  </a:lnTo>
                  <a:lnTo>
                    <a:pt x="384056" y="1059432"/>
                  </a:lnTo>
                  <a:lnTo>
                    <a:pt x="417114" y="1017905"/>
                  </a:lnTo>
                  <a:lnTo>
                    <a:pt x="442366" y="984530"/>
                  </a:lnTo>
                  <a:lnTo>
                    <a:pt x="465562" y="951912"/>
                  </a:lnTo>
                  <a:lnTo>
                    <a:pt x="492427" y="910127"/>
                  </a:lnTo>
                  <a:lnTo>
                    <a:pt x="517076" y="866729"/>
                  </a:lnTo>
                  <a:lnTo>
                    <a:pt x="531153" y="842531"/>
                  </a:lnTo>
                  <a:lnTo>
                    <a:pt x="553520" y="793529"/>
                  </a:lnTo>
                  <a:lnTo>
                    <a:pt x="576166" y="714564"/>
                  </a:lnTo>
                  <a:lnTo>
                    <a:pt x="584049" y="663773"/>
                  </a:lnTo>
                  <a:lnTo>
                    <a:pt x="587553" y="618932"/>
                  </a:lnTo>
                  <a:lnTo>
                    <a:pt x="588549" y="571394"/>
                  </a:lnTo>
                  <a:lnTo>
                    <a:pt x="588565" y="566701"/>
                  </a:lnTo>
                  <a:lnTo>
                    <a:pt x="588229" y="535475"/>
                  </a:lnTo>
                  <a:lnTo>
                    <a:pt x="587372" y="500233"/>
                  </a:lnTo>
                  <a:lnTo>
                    <a:pt x="586609" y="463853"/>
                  </a:lnTo>
                  <a:lnTo>
                    <a:pt x="586658" y="425658"/>
                  </a:lnTo>
                  <a:lnTo>
                    <a:pt x="589706" y="383167"/>
                  </a:lnTo>
                  <a:lnTo>
                    <a:pt x="593379" y="368994"/>
                  </a:lnTo>
                  <a:lnTo>
                    <a:pt x="398329" y="368994"/>
                  </a:lnTo>
                  <a:lnTo>
                    <a:pt x="398576" y="368772"/>
                  </a:lnTo>
                  <a:lnTo>
                    <a:pt x="593451" y="368772"/>
                  </a:lnTo>
                  <a:lnTo>
                    <a:pt x="634847" y="241357"/>
                  </a:lnTo>
                  <a:lnTo>
                    <a:pt x="643736" y="192677"/>
                  </a:lnTo>
                  <a:lnTo>
                    <a:pt x="639667" y="145015"/>
                  </a:lnTo>
                  <a:lnTo>
                    <a:pt x="623770" y="100590"/>
                  </a:lnTo>
                  <a:lnTo>
                    <a:pt x="597175" y="61616"/>
                  </a:lnTo>
                  <a:lnTo>
                    <a:pt x="561008" y="30310"/>
                  </a:lnTo>
                  <a:lnTo>
                    <a:pt x="516401" y="8888"/>
                  </a:lnTo>
                  <a:lnTo>
                    <a:pt x="467719" y="0"/>
                  </a:lnTo>
                  <a:close/>
                </a:path>
                <a:path w="643890" h="1096009">
                  <a:moveTo>
                    <a:pt x="593451" y="368772"/>
                  </a:moveTo>
                  <a:lnTo>
                    <a:pt x="398576" y="368772"/>
                  </a:lnTo>
                  <a:lnTo>
                    <a:pt x="398329" y="368994"/>
                  </a:lnTo>
                  <a:lnTo>
                    <a:pt x="593379" y="368994"/>
                  </a:lnTo>
                  <a:lnTo>
                    <a:pt x="593451" y="368772"/>
                  </a:lnTo>
                  <a:close/>
                </a:path>
              </a:pathLst>
            </a:custGeom>
            <a:solidFill>
              <a:srgbClr val="7CB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0184" y="10898554"/>
              <a:ext cx="318135" cy="488315"/>
            </a:xfrm>
            <a:custGeom>
              <a:avLst/>
              <a:gdLst/>
              <a:ahLst/>
              <a:cxnLst/>
              <a:rect l="l" t="t" r="r" b="b"/>
              <a:pathLst>
                <a:path w="318134" h="488315">
                  <a:moveTo>
                    <a:pt x="16804" y="43144"/>
                  </a:moveTo>
                  <a:lnTo>
                    <a:pt x="14460" y="43858"/>
                  </a:lnTo>
                  <a:lnTo>
                    <a:pt x="6353" y="59200"/>
                  </a:lnTo>
                  <a:lnTo>
                    <a:pt x="2103" y="72277"/>
                  </a:lnTo>
                  <a:lnTo>
                    <a:pt x="1383" y="77640"/>
                  </a:lnTo>
                  <a:lnTo>
                    <a:pt x="265" y="82989"/>
                  </a:lnTo>
                  <a:lnTo>
                    <a:pt x="5234" y="125607"/>
                  </a:lnTo>
                  <a:lnTo>
                    <a:pt x="51980" y="178250"/>
                  </a:lnTo>
                  <a:lnTo>
                    <a:pt x="88875" y="187910"/>
                  </a:lnTo>
                  <a:lnTo>
                    <a:pt x="92716" y="188167"/>
                  </a:lnTo>
                  <a:lnTo>
                    <a:pt x="94558" y="189427"/>
                  </a:lnTo>
                  <a:lnTo>
                    <a:pt x="233104" y="461549"/>
                  </a:lnTo>
                  <a:lnTo>
                    <a:pt x="275269" y="488057"/>
                  </a:lnTo>
                  <a:lnTo>
                    <a:pt x="289151" y="485435"/>
                  </a:lnTo>
                  <a:lnTo>
                    <a:pt x="301618" y="478126"/>
                  </a:lnTo>
                  <a:lnTo>
                    <a:pt x="310264" y="468466"/>
                  </a:lnTo>
                  <a:lnTo>
                    <a:pt x="276772" y="468466"/>
                  </a:lnTo>
                  <a:lnTo>
                    <a:pt x="270068" y="467647"/>
                  </a:lnTo>
                  <a:lnTo>
                    <a:pt x="264220" y="464317"/>
                  </a:lnTo>
                  <a:lnTo>
                    <a:pt x="260237" y="459169"/>
                  </a:lnTo>
                  <a:lnTo>
                    <a:pt x="258482" y="452920"/>
                  </a:lnTo>
                  <a:lnTo>
                    <a:pt x="259316" y="446291"/>
                  </a:lnTo>
                  <a:lnTo>
                    <a:pt x="262640" y="440587"/>
                  </a:lnTo>
                  <a:lnTo>
                    <a:pt x="267723" y="436674"/>
                  </a:lnTo>
                  <a:lnTo>
                    <a:pt x="273877" y="434898"/>
                  </a:lnTo>
                  <a:lnTo>
                    <a:pt x="316742" y="434898"/>
                  </a:lnTo>
                  <a:lnTo>
                    <a:pt x="315357" y="429114"/>
                  </a:lnTo>
                  <a:lnTo>
                    <a:pt x="311976" y="421099"/>
                  </a:lnTo>
                  <a:lnTo>
                    <a:pt x="172258" y="147514"/>
                  </a:lnTo>
                  <a:lnTo>
                    <a:pt x="172238" y="145042"/>
                  </a:lnTo>
                  <a:lnTo>
                    <a:pt x="174243" y="141623"/>
                  </a:lnTo>
                  <a:lnTo>
                    <a:pt x="182485" y="123960"/>
                  </a:lnTo>
                  <a:lnTo>
                    <a:pt x="185141" y="112806"/>
                  </a:lnTo>
                  <a:lnTo>
                    <a:pt x="101877" y="112806"/>
                  </a:lnTo>
                  <a:lnTo>
                    <a:pt x="49882" y="110063"/>
                  </a:lnTo>
                  <a:lnTo>
                    <a:pt x="48523" y="108866"/>
                  </a:lnTo>
                  <a:lnTo>
                    <a:pt x="39873" y="91753"/>
                  </a:lnTo>
                  <a:lnTo>
                    <a:pt x="16868" y="46459"/>
                  </a:lnTo>
                  <a:lnTo>
                    <a:pt x="16804" y="43144"/>
                  </a:lnTo>
                  <a:close/>
                </a:path>
                <a:path w="318134" h="488315">
                  <a:moveTo>
                    <a:pt x="316742" y="434898"/>
                  </a:moveTo>
                  <a:lnTo>
                    <a:pt x="273877" y="434898"/>
                  </a:lnTo>
                  <a:lnTo>
                    <a:pt x="280415" y="435608"/>
                  </a:lnTo>
                  <a:lnTo>
                    <a:pt x="286284" y="438870"/>
                  </a:lnTo>
                  <a:lnTo>
                    <a:pt x="290289" y="443949"/>
                  </a:lnTo>
                  <a:lnTo>
                    <a:pt x="292081" y="450170"/>
                  </a:lnTo>
                  <a:lnTo>
                    <a:pt x="291315" y="456856"/>
                  </a:lnTo>
                  <a:lnTo>
                    <a:pt x="288035" y="462746"/>
                  </a:lnTo>
                  <a:lnTo>
                    <a:pt x="282974" y="466724"/>
                  </a:lnTo>
                  <a:lnTo>
                    <a:pt x="276772" y="468466"/>
                  </a:lnTo>
                  <a:lnTo>
                    <a:pt x="310264" y="468466"/>
                  </a:lnTo>
                  <a:lnTo>
                    <a:pt x="311272" y="467339"/>
                  </a:lnTo>
                  <a:lnTo>
                    <a:pt x="316719" y="454285"/>
                  </a:lnTo>
                  <a:lnTo>
                    <a:pt x="317698" y="446291"/>
                  </a:lnTo>
                  <a:lnTo>
                    <a:pt x="317685" y="443949"/>
                  </a:lnTo>
                  <a:lnTo>
                    <a:pt x="317308" y="437263"/>
                  </a:lnTo>
                  <a:lnTo>
                    <a:pt x="316742" y="434898"/>
                  </a:lnTo>
                  <a:close/>
                </a:path>
                <a:path w="318134" h="488315">
                  <a:moveTo>
                    <a:pt x="98085" y="0"/>
                  </a:moveTo>
                  <a:lnTo>
                    <a:pt x="99375" y="2689"/>
                  </a:lnTo>
                  <a:lnTo>
                    <a:pt x="100020" y="4097"/>
                  </a:lnTo>
                  <a:lnTo>
                    <a:pt x="123102" y="49407"/>
                  </a:lnTo>
                  <a:lnTo>
                    <a:pt x="131980" y="66662"/>
                  </a:lnTo>
                  <a:lnTo>
                    <a:pt x="131862" y="68494"/>
                  </a:lnTo>
                  <a:lnTo>
                    <a:pt x="123879" y="80557"/>
                  </a:lnTo>
                  <a:lnTo>
                    <a:pt x="117606" y="90163"/>
                  </a:lnTo>
                  <a:lnTo>
                    <a:pt x="111392" y="99808"/>
                  </a:lnTo>
                  <a:lnTo>
                    <a:pt x="103611" y="112082"/>
                  </a:lnTo>
                  <a:lnTo>
                    <a:pt x="101877" y="112806"/>
                  </a:lnTo>
                  <a:lnTo>
                    <a:pt x="185141" y="112806"/>
                  </a:lnTo>
                  <a:lnTo>
                    <a:pt x="186819" y="105756"/>
                  </a:lnTo>
                  <a:lnTo>
                    <a:pt x="187191" y="87082"/>
                  </a:lnTo>
                  <a:lnTo>
                    <a:pt x="183542" y="68012"/>
                  </a:lnTo>
                  <a:lnTo>
                    <a:pt x="160978" y="28773"/>
                  </a:lnTo>
                  <a:lnTo>
                    <a:pt x="122297" y="5127"/>
                  </a:lnTo>
                  <a:lnTo>
                    <a:pt x="106857" y="1802"/>
                  </a:lnTo>
                  <a:lnTo>
                    <a:pt x="9808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3479" y="10980334"/>
              <a:ext cx="209926" cy="1613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304" y="11164965"/>
              <a:ext cx="191614" cy="11210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68670" y="11333452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15393" y="0"/>
                  </a:moveTo>
                  <a:lnTo>
                    <a:pt x="9240" y="1775"/>
                  </a:lnTo>
                  <a:lnTo>
                    <a:pt x="4158" y="5689"/>
                  </a:lnTo>
                  <a:lnTo>
                    <a:pt x="834" y="11392"/>
                  </a:lnTo>
                  <a:lnTo>
                    <a:pt x="0" y="18021"/>
                  </a:lnTo>
                  <a:lnTo>
                    <a:pt x="1754" y="24270"/>
                  </a:lnTo>
                  <a:lnTo>
                    <a:pt x="5735" y="29419"/>
                  </a:lnTo>
                  <a:lnTo>
                    <a:pt x="11581" y="32748"/>
                  </a:lnTo>
                  <a:lnTo>
                    <a:pt x="18287" y="33568"/>
                  </a:lnTo>
                  <a:lnTo>
                    <a:pt x="24489" y="31826"/>
                  </a:lnTo>
                  <a:lnTo>
                    <a:pt x="29549" y="27847"/>
                  </a:lnTo>
                  <a:lnTo>
                    <a:pt x="32828" y="21957"/>
                  </a:lnTo>
                  <a:lnTo>
                    <a:pt x="33594" y="15271"/>
                  </a:lnTo>
                  <a:lnTo>
                    <a:pt x="31802" y="9050"/>
                  </a:lnTo>
                  <a:lnTo>
                    <a:pt x="27797" y="3971"/>
                  </a:lnTo>
                  <a:lnTo>
                    <a:pt x="21928" y="709"/>
                  </a:lnTo>
                  <a:lnTo>
                    <a:pt x="15393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46955" y="10342233"/>
            <a:ext cx="4634865" cy="1421765"/>
          </a:xfrm>
          <a:prstGeom prst="rect">
            <a:avLst/>
          </a:prstGeom>
          <a:ln w="4925">
            <a:solidFill>
              <a:srgbClr val="7E2A7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 dirty="0">
              <a:latin typeface="Times New Roman"/>
              <a:cs typeface="Times New Roman"/>
            </a:endParaRPr>
          </a:p>
          <a:p>
            <a:pPr marL="544195" algn="ctr">
              <a:lnSpc>
                <a:spcPct val="100000"/>
              </a:lnSpc>
              <a:spcBef>
                <a:spcPts val="5"/>
              </a:spcBef>
            </a:pP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Création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Mots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&amp;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spc="-10" dirty="0">
                <a:solidFill>
                  <a:srgbClr val="231F20"/>
                </a:solidFill>
                <a:latin typeface="Gotham Pro Light"/>
                <a:cs typeface="Gotham Pro Light"/>
              </a:rPr>
              <a:t>Merveilles</a:t>
            </a:r>
            <a:endParaRPr sz="1950" dirty="0">
              <a:latin typeface="Gotham Pro Light"/>
              <a:cs typeface="Gotham Pro Light"/>
            </a:endParaRPr>
          </a:p>
        </p:txBody>
      </p:sp>
      <p:grpSp>
        <p:nvGrpSpPr>
          <p:cNvPr id="18" name="object 5">
            <a:extLst>
              <a:ext uri="{FF2B5EF4-FFF2-40B4-BE49-F238E27FC236}">
                <a16:creationId xmlns:a16="http://schemas.microsoft.com/office/drawing/2014/main" id="{57E8A850-3C1F-420F-917E-5DA0C5265DD2}"/>
              </a:ext>
            </a:extLst>
          </p:cNvPr>
          <p:cNvGrpSpPr/>
          <p:nvPr/>
        </p:nvGrpSpPr>
        <p:grpSpPr>
          <a:xfrm>
            <a:off x="7232650" y="6686550"/>
            <a:ext cx="673209" cy="879870"/>
            <a:chOff x="1511883" y="6920090"/>
            <a:chExt cx="643890" cy="1096010"/>
          </a:xfrm>
        </p:grpSpPr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88890ACC-AF5E-4872-BFA6-8A1B2F6EC479}"/>
                </a:ext>
              </a:extLst>
            </p:cNvPr>
            <p:cNvSpPr/>
            <p:nvPr/>
          </p:nvSpPr>
          <p:spPr>
            <a:xfrm>
              <a:off x="1511883" y="6920090"/>
              <a:ext cx="643890" cy="1096010"/>
            </a:xfrm>
            <a:custGeom>
              <a:avLst/>
              <a:gdLst/>
              <a:ahLst/>
              <a:cxnLst/>
              <a:rect l="l" t="t" r="r" b="b"/>
              <a:pathLst>
                <a:path w="643889" h="1096009">
                  <a:moveTo>
                    <a:pt x="467719" y="0"/>
                  </a:moveTo>
                  <a:lnTo>
                    <a:pt x="420057" y="4068"/>
                  </a:lnTo>
                  <a:lnTo>
                    <a:pt x="375631" y="19965"/>
                  </a:lnTo>
                  <a:lnTo>
                    <a:pt x="336657" y="46561"/>
                  </a:lnTo>
                  <a:lnTo>
                    <a:pt x="305351" y="82727"/>
                  </a:lnTo>
                  <a:lnTo>
                    <a:pt x="283927" y="127334"/>
                  </a:lnTo>
                  <a:lnTo>
                    <a:pt x="241157" y="258980"/>
                  </a:lnTo>
                  <a:lnTo>
                    <a:pt x="237096" y="268595"/>
                  </a:lnTo>
                  <a:lnTo>
                    <a:pt x="212576" y="307704"/>
                  </a:lnTo>
                  <a:lnTo>
                    <a:pt x="148766" y="392685"/>
                  </a:lnTo>
                  <a:lnTo>
                    <a:pt x="130138" y="417748"/>
                  </a:lnTo>
                  <a:lnTo>
                    <a:pt x="103025" y="456417"/>
                  </a:lnTo>
                  <a:lnTo>
                    <a:pt x="82484" y="489014"/>
                  </a:lnTo>
                  <a:lnTo>
                    <a:pt x="61457" y="527507"/>
                  </a:lnTo>
                  <a:lnTo>
                    <a:pt x="41854" y="571394"/>
                  </a:lnTo>
                  <a:lnTo>
                    <a:pt x="27939" y="611931"/>
                  </a:lnTo>
                  <a:lnTo>
                    <a:pt x="15683" y="658990"/>
                  </a:lnTo>
                  <a:lnTo>
                    <a:pt x="3347" y="731504"/>
                  </a:lnTo>
                  <a:lnTo>
                    <a:pt x="344" y="769885"/>
                  </a:lnTo>
                  <a:lnTo>
                    <a:pt x="0" y="812650"/>
                  </a:lnTo>
                  <a:lnTo>
                    <a:pt x="106" y="819522"/>
                  </a:lnTo>
                  <a:lnTo>
                    <a:pt x="1420" y="866729"/>
                  </a:lnTo>
                  <a:lnTo>
                    <a:pt x="3442" y="914977"/>
                  </a:lnTo>
                  <a:lnTo>
                    <a:pt x="5856" y="961971"/>
                  </a:lnTo>
                  <a:lnTo>
                    <a:pt x="353633" y="1095839"/>
                  </a:lnTo>
                  <a:lnTo>
                    <a:pt x="359209" y="1089376"/>
                  </a:lnTo>
                  <a:lnTo>
                    <a:pt x="384056" y="1059432"/>
                  </a:lnTo>
                  <a:lnTo>
                    <a:pt x="417114" y="1017905"/>
                  </a:lnTo>
                  <a:lnTo>
                    <a:pt x="442366" y="984530"/>
                  </a:lnTo>
                  <a:lnTo>
                    <a:pt x="465562" y="951912"/>
                  </a:lnTo>
                  <a:lnTo>
                    <a:pt x="492427" y="910127"/>
                  </a:lnTo>
                  <a:lnTo>
                    <a:pt x="517076" y="866729"/>
                  </a:lnTo>
                  <a:lnTo>
                    <a:pt x="531153" y="842531"/>
                  </a:lnTo>
                  <a:lnTo>
                    <a:pt x="553520" y="793529"/>
                  </a:lnTo>
                  <a:lnTo>
                    <a:pt x="576166" y="714564"/>
                  </a:lnTo>
                  <a:lnTo>
                    <a:pt x="584049" y="663773"/>
                  </a:lnTo>
                  <a:lnTo>
                    <a:pt x="587553" y="618932"/>
                  </a:lnTo>
                  <a:lnTo>
                    <a:pt x="588549" y="571394"/>
                  </a:lnTo>
                  <a:lnTo>
                    <a:pt x="588565" y="566701"/>
                  </a:lnTo>
                  <a:lnTo>
                    <a:pt x="588229" y="535475"/>
                  </a:lnTo>
                  <a:lnTo>
                    <a:pt x="587372" y="500233"/>
                  </a:lnTo>
                  <a:lnTo>
                    <a:pt x="586609" y="463853"/>
                  </a:lnTo>
                  <a:lnTo>
                    <a:pt x="586658" y="425658"/>
                  </a:lnTo>
                  <a:lnTo>
                    <a:pt x="589706" y="383167"/>
                  </a:lnTo>
                  <a:lnTo>
                    <a:pt x="593379" y="368994"/>
                  </a:lnTo>
                  <a:lnTo>
                    <a:pt x="398329" y="368994"/>
                  </a:lnTo>
                  <a:lnTo>
                    <a:pt x="398576" y="368772"/>
                  </a:lnTo>
                  <a:lnTo>
                    <a:pt x="593451" y="368772"/>
                  </a:lnTo>
                  <a:lnTo>
                    <a:pt x="634847" y="241357"/>
                  </a:lnTo>
                  <a:lnTo>
                    <a:pt x="643736" y="192677"/>
                  </a:lnTo>
                  <a:lnTo>
                    <a:pt x="639667" y="145015"/>
                  </a:lnTo>
                  <a:lnTo>
                    <a:pt x="623770" y="100590"/>
                  </a:lnTo>
                  <a:lnTo>
                    <a:pt x="597175" y="61616"/>
                  </a:lnTo>
                  <a:lnTo>
                    <a:pt x="561008" y="30310"/>
                  </a:lnTo>
                  <a:lnTo>
                    <a:pt x="516401" y="8888"/>
                  </a:lnTo>
                  <a:lnTo>
                    <a:pt x="467719" y="0"/>
                  </a:lnTo>
                  <a:close/>
                </a:path>
                <a:path w="643889" h="1096009">
                  <a:moveTo>
                    <a:pt x="593451" y="368772"/>
                  </a:moveTo>
                  <a:lnTo>
                    <a:pt x="398576" y="368772"/>
                  </a:lnTo>
                  <a:lnTo>
                    <a:pt x="398329" y="368994"/>
                  </a:lnTo>
                  <a:lnTo>
                    <a:pt x="593379" y="368994"/>
                  </a:lnTo>
                  <a:lnTo>
                    <a:pt x="593451" y="368772"/>
                  </a:lnTo>
                  <a:close/>
                </a:path>
              </a:pathLst>
            </a:custGeom>
            <a:solidFill>
              <a:srgbClr val="7CB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6DB52536-CE4C-4993-9E82-8D6A0486593D}"/>
                </a:ext>
              </a:extLst>
            </p:cNvPr>
            <p:cNvSpPr/>
            <p:nvPr/>
          </p:nvSpPr>
          <p:spPr>
            <a:xfrm>
              <a:off x="1641046" y="7331408"/>
              <a:ext cx="318135" cy="488315"/>
            </a:xfrm>
            <a:custGeom>
              <a:avLst/>
              <a:gdLst/>
              <a:ahLst/>
              <a:cxnLst/>
              <a:rect l="l" t="t" r="r" b="b"/>
              <a:pathLst>
                <a:path w="318135" h="488315">
                  <a:moveTo>
                    <a:pt x="16804" y="43144"/>
                  </a:moveTo>
                  <a:lnTo>
                    <a:pt x="14460" y="43858"/>
                  </a:lnTo>
                  <a:lnTo>
                    <a:pt x="6353" y="59200"/>
                  </a:lnTo>
                  <a:lnTo>
                    <a:pt x="2103" y="72277"/>
                  </a:lnTo>
                  <a:lnTo>
                    <a:pt x="1383" y="77640"/>
                  </a:lnTo>
                  <a:lnTo>
                    <a:pt x="265" y="82989"/>
                  </a:lnTo>
                  <a:lnTo>
                    <a:pt x="5234" y="125607"/>
                  </a:lnTo>
                  <a:lnTo>
                    <a:pt x="51980" y="178250"/>
                  </a:lnTo>
                  <a:lnTo>
                    <a:pt x="88875" y="187910"/>
                  </a:lnTo>
                  <a:lnTo>
                    <a:pt x="92716" y="188167"/>
                  </a:lnTo>
                  <a:lnTo>
                    <a:pt x="94558" y="189427"/>
                  </a:lnTo>
                  <a:lnTo>
                    <a:pt x="233104" y="461549"/>
                  </a:lnTo>
                  <a:lnTo>
                    <a:pt x="275269" y="488057"/>
                  </a:lnTo>
                  <a:lnTo>
                    <a:pt x="289151" y="485435"/>
                  </a:lnTo>
                  <a:lnTo>
                    <a:pt x="301618" y="478126"/>
                  </a:lnTo>
                  <a:lnTo>
                    <a:pt x="310264" y="468466"/>
                  </a:lnTo>
                  <a:lnTo>
                    <a:pt x="276772" y="468466"/>
                  </a:lnTo>
                  <a:lnTo>
                    <a:pt x="270068" y="467647"/>
                  </a:lnTo>
                  <a:lnTo>
                    <a:pt x="264220" y="464317"/>
                  </a:lnTo>
                  <a:lnTo>
                    <a:pt x="260237" y="459169"/>
                  </a:lnTo>
                  <a:lnTo>
                    <a:pt x="258482" y="452920"/>
                  </a:lnTo>
                  <a:lnTo>
                    <a:pt x="259316" y="446291"/>
                  </a:lnTo>
                  <a:lnTo>
                    <a:pt x="262640" y="440587"/>
                  </a:lnTo>
                  <a:lnTo>
                    <a:pt x="267723" y="436674"/>
                  </a:lnTo>
                  <a:lnTo>
                    <a:pt x="273877" y="434898"/>
                  </a:lnTo>
                  <a:lnTo>
                    <a:pt x="316742" y="434898"/>
                  </a:lnTo>
                  <a:lnTo>
                    <a:pt x="315357" y="429114"/>
                  </a:lnTo>
                  <a:lnTo>
                    <a:pt x="311976" y="421099"/>
                  </a:lnTo>
                  <a:lnTo>
                    <a:pt x="172258" y="147514"/>
                  </a:lnTo>
                  <a:lnTo>
                    <a:pt x="172238" y="145042"/>
                  </a:lnTo>
                  <a:lnTo>
                    <a:pt x="174243" y="141623"/>
                  </a:lnTo>
                  <a:lnTo>
                    <a:pt x="182485" y="123961"/>
                  </a:lnTo>
                  <a:lnTo>
                    <a:pt x="185141" y="112806"/>
                  </a:lnTo>
                  <a:lnTo>
                    <a:pt x="101877" y="112806"/>
                  </a:lnTo>
                  <a:lnTo>
                    <a:pt x="49882" y="110063"/>
                  </a:lnTo>
                  <a:lnTo>
                    <a:pt x="48523" y="108866"/>
                  </a:lnTo>
                  <a:lnTo>
                    <a:pt x="39873" y="91753"/>
                  </a:lnTo>
                  <a:lnTo>
                    <a:pt x="16868" y="46459"/>
                  </a:lnTo>
                  <a:lnTo>
                    <a:pt x="16804" y="43144"/>
                  </a:lnTo>
                  <a:close/>
                </a:path>
                <a:path w="318135" h="488315">
                  <a:moveTo>
                    <a:pt x="316742" y="434898"/>
                  </a:moveTo>
                  <a:lnTo>
                    <a:pt x="273877" y="434898"/>
                  </a:lnTo>
                  <a:lnTo>
                    <a:pt x="280415" y="435608"/>
                  </a:lnTo>
                  <a:lnTo>
                    <a:pt x="286284" y="438870"/>
                  </a:lnTo>
                  <a:lnTo>
                    <a:pt x="290289" y="443949"/>
                  </a:lnTo>
                  <a:lnTo>
                    <a:pt x="292081" y="450170"/>
                  </a:lnTo>
                  <a:lnTo>
                    <a:pt x="291315" y="456856"/>
                  </a:lnTo>
                  <a:lnTo>
                    <a:pt x="288035" y="462746"/>
                  </a:lnTo>
                  <a:lnTo>
                    <a:pt x="282974" y="466724"/>
                  </a:lnTo>
                  <a:lnTo>
                    <a:pt x="276772" y="468466"/>
                  </a:lnTo>
                  <a:lnTo>
                    <a:pt x="310264" y="468466"/>
                  </a:lnTo>
                  <a:lnTo>
                    <a:pt x="311272" y="467339"/>
                  </a:lnTo>
                  <a:lnTo>
                    <a:pt x="316719" y="454285"/>
                  </a:lnTo>
                  <a:lnTo>
                    <a:pt x="317698" y="446291"/>
                  </a:lnTo>
                  <a:lnTo>
                    <a:pt x="317685" y="443949"/>
                  </a:lnTo>
                  <a:lnTo>
                    <a:pt x="317308" y="437263"/>
                  </a:lnTo>
                  <a:lnTo>
                    <a:pt x="316742" y="434898"/>
                  </a:lnTo>
                  <a:close/>
                </a:path>
                <a:path w="318135" h="488315">
                  <a:moveTo>
                    <a:pt x="98085" y="0"/>
                  </a:moveTo>
                  <a:lnTo>
                    <a:pt x="99375" y="2689"/>
                  </a:lnTo>
                  <a:lnTo>
                    <a:pt x="100020" y="4097"/>
                  </a:lnTo>
                  <a:lnTo>
                    <a:pt x="123102" y="49407"/>
                  </a:lnTo>
                  <a:lnTo>
                    <a:pt x="131980" y="66662"/>
                  </a:lnTo>
                  <a:lnTo>
                    <a:pt x="131862" y="68494"/>
                  </a:lnTo>
                  <a:lnTo>
                    <a:pt x="123879" y="80556"/>
                  </a:lnTo>
                  <a:lnTo>
                    <a:pt x="117606" y="90161"/>
                  </a:lnTo>
                  <a:lnTo>
                    <a:pt x="111392" y="99806"/>
                  </a:lnTo>
                  <a:lnTo>
                    <a:pt x="103611" y="112082"/>
                  </a:lnTo>
                  <a:lnTo>
                    <a:pt x="101877" y="112806"/>
                  </a:lnTo>
                  <a:lnTo>
                    <a:pt x="185141" y="112806"/>
                  </a:lnTo>
                  <a:lnTo>
                    <a:pt x="186819" y="105758"/>
                  </a:lnTo>
                  <a:lnTo>
                    <a:pt x="187191" y="87084"/>
                  </a:lnTo>
                  <a:lnTo>
                    <a:pt x="183542" y="68012"/>
                  </a:lnTo>
                  <a:lnTo>
                    <a:pt x="160978" y="28773"/>
                  </a:lnTo>
                  <a:lnTo>
                    <a:pt x="122297" y="5127"/>
                  </a:lnTo>
                  <a:lnTo>
                    <a:pt x="106857" y="1802"/>
                  </a:lnTo>
                  <a:lnTo>
                    <a:pt x="9808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8">
              <a:extLst>
                <a:ext uri="{FF2B5EF4-FFF2-40B4-BE49-F238E27FC236}">
                  <a16:creationId xmlns:a16="http://schemas.microsoft.com/office/drawing/2014/main" id="{77FBEFA4-6E1B-4ABB-9409-9264723213F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4341" y="7413187"/>
              <a:ext cx="209926" cy="161359"/>
            </a:xfrm>
            <a:prstGeom prst="rect">
              <a:avLst/>
            </a:prstGeom>
          </p:spPr>
        </p:pic>
        <p:pic>
          <p:nvPicPr>
            <p:cNvPr id="22" name="object 9">
              <a:extLst>
                <a:ext uri="{FF2B5EF4-FFF2-40B4-BE49-F238E27FC236}">
                  <a16:creationId xmlns:a16="http://schemas.microsoft.com/office/drawing/2014/main" id="{DAC091E4-1248-4C30-BC68-AE9C57C616C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3165" y="7597819"/>
              <a:ext cx="191614" cy="112102"/>
            </a:xfrm>
            <a:prstGeom prst="rect">
              <a:avLst/>
            </a:prstGeom>
          </p:spPr>
        </p:pic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C16BAD46-D01C-494A-9655-A275656E2DEA}"/>
                </a:ext>
              </a:extLst>
            </p:cNvPr>
            <p:cNvSpPr/>
            <p:nvPr/>
          </p:nvSpPr>
          <p:spPr>
            <a:xfrm>
              <a:off x="1899530" y="7766306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15395" y="0"/>
                  </a:moveTo>
                  <a:lnTo>
                    <a:pt x="9242" y="1775"/>
                  </a:lnTo>
                  <a:lnTo>
                    <a:pt x="4158" y="5689"/>
                  </a:lnTo>
                  <a:lnTo>
                    <a:pt x="831" y="11392"/>
                  </a:lnTo>
                  <a:lnTo>
                    <a:pt x="0" y="18021"/>
                  </a:lnTo>
                  <a:lnTo>
                    <a:pt x="1756" y="24270"/>
                  </a:lnTo>
                  <a:lnTo>
                    <a:pt x="5737" y="29419"/>
                  </a:lnTo>
                  <a:lnTo>
                    <a:pt x="11583" y="32748"/>
                  </a:lnTo>
                  <a:lnTo>
                    <a:pt x="18289" y="33568"/>
                  </a:lnTo>
                  <a:lnTo>
                    <a:pt x="24491" y="31826"/>
                  </a:lnTo>
                  <a:lnTo>
                    <a:pt x="29551" y="27847"/>
                  </a:lnTo>
                  <a:lnTo>
                    <a:pt x="32830" y="21957"/>
                  </a:lnTo>
                  <a:lnTo>
                    <a:pt x="33596" y="15271"/>
                  </a:lnTo>
                  <a:lnTo>
                    <a:pt x="31804" y="9050"/>
                  </a:lnTo>
                  <a:lnTo>
                    <a:pt x="27800" y="3971"/>
                  </a:lnTo>
                  <a:lnTo>
                    <a:pt x="21930" y="709"/>
                  </a:lnTo>
                  <a:lnTo>
                    <a:pt x="1539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85038"/>
            <a:ext cx="13534390" cy="1452245"/>
          </a:xfrm>
          <a:prstGeom prst="rect">
            <a:avLst/>
          </a:prstGeom>
          <a:solidFill>
            <a:srgbClr val="7E2A74"/>
          </a:solidFill>
        </p:spPr>
        <p:txBody>
          <a:bodyPr vert="horz" wrap="square" lIns="0" tIns="3505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60"/>
              </a:spcBef>
            </a:pPr>
            <a:r>
              <a:rPr dirty="0"/>
              <a:t>2</a:t>
            </a:r>
            <a:r>
              <a:rPr spc="-280" dirty="0"/>
              <a:t> </a:t>
            </a:r>
            <a:r>
              <a:rPr dirty="0"/>
              <a:t>-</a:t>
            </a:r>
            <a:r>
              <a:rPr spc="-240" dirty="0"/>
              <a:t> </a:t>
            </a:r>
            <a:r>
              <a:rPr spc="-120" dirty="0"/>
              <a:t>Le</a:t>
            </a:r>
            <a:r>
              <a:rPr spc="-235" dirty="0"/>
              <a:t> </a:t>
            </a:r>
            <a:r>
              <a:rPr spc="-140" dirty="0"/>
              <a:t>projet</a:t>
            </a:r>
            <a:r>
              <a:rPr spc="-215" dirty="0"/>
              <a:t> </a:t>
            </a:r>
            <a:r>
              <a:rPr spc="-20" dirty="0"/>
              <a:t>associatif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0706" y="3360101"/>
            <a:ext cx="18187035" cy="57023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Lutte</a:t>
            </a:r>
            <a:r>
              <a:rPr sz="4550" spc="-5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et</a:t>
            </a:r>
            <a:r>
              <a:rPr sz="4550" spc="-4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prévention</a:t>
            </a:r>
            <a:r>
              <a:rPr sz="4550" spc="-5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de</a:t>
            </a:r>
            <a:r>
              <a:rPr sz="4550" spc="-4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l’illettrisme</a:t>
            </a:r>
            <a:endParaRPr sz="4550" dirty="0">
              <a:latin typeface="Gotham Pro Medium"/>
              <a:cs typeface="Gotham Pro Medium"/>
            </a:endParaRPr>
          </a:p>
          <a:p>
            <a:pPr marL="12700" marR="5080">
              <a:lnSpc>
                <a:spcPct val="100600"/>
              </a:lnSpc>
              <a:spcBef>
                <a:spcPts val="3915"/>
              </a:spcBef>
              <a:tabLst>
                <a:tab pos="2203450" algn="l"/>
              </a:tabLst>
            </a:pPr>
            <a:r>
              <a:rPr sz="4550" spc="-114" dirty="0">
                <a:solidFill>
                  <a:srgbClr val="231F20"/>
                </a:solidFill>
                <a:latin typeface="Gotham Pro Medium"/>
                <a:cs typeface="Gotham Pro Medium"/>
              </a:rPr>
              <a:t>L</a:t>
            </a:r>
            <a:r>
              <a:rPr sz="4550" spc="-345" dirty="0">
                <a:solidFill>
                  <a:srgbClr val="231F20"/>
                </a:solidFill>
                <a:latin typeface="Gotham Pro Medium"/>
                <a:cs typeface="Gotham Pro Medium"/>
              </a:rPr>
              <a:t>’</a:t>
            </a:r>
            <a:r>
              <a:rPr sz="4550" spc="160" dirty="0">
                <a:solidFill>
                  <a:srgbClr val="231F20"/>
                </a:solidFill>
                <a:latin typeface="Gotham Pro Medium"/>
                <a:cs typeface="Gotham Pro Medium"/>
              </a:rPr>
              <a:t>AD</a:t>
            </a:r>
            <a:r>
              <a:rPr sz="4550" spc="70" dirty="0">
                <a:solidFill>
                  <a:srgbClr val="231F20"/>
                </a:solidFill>
                <a:latin typeface="Gotham Pro Medium"/>
                <a:cs typeface="Gotham Pro Medium"/>
              </a:rPr>
              <a:t>N</a:t>
            </a:r>
            <a:r>
              <a:rPr lang="fr-FR" sz="4550" spc="7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:</a:t>
            </a:r>
            <a:r>
              <a:rPr sz="4550" spc="-10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éducation</a:t>
            </a:r>
            <a:r>
              <a:rPr sz="4550" spc="-10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populaire,</a:t>
            </a:r>
            <a:r>
              <a:rPr sz="4550" spc="-10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restauration</a:t>
            </a:r>
            <a:r>
              <a:rPr sz="4550" spc="-10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du</a:t>
            </a:r>
            <a:r>
              <a:rPr sz="4550" spc="-10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droit</a:t>
            </a:r>
            <a:r>
              <a:rPr sz="4550" spc="-10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citoyen,</a:t>
            </a:r>
            <a:r>
              <a:rPr sz="4550" spc="-10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spc="-25" dirty="0">
                <a:solidFill>
                  <a:srgbClr val="231F20"/>
                </a:solidFill>
                <a:latin typeface="Gotham Pro Medium"/>
                <a:cs typeface="Gotham Pro Medium"/>
              </a:rPr>
              <a:t>de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l’estime</a:t>
            </a:r>
            <a:r>
              <a:rPr sz="4550" spc="-5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de</a:t>
            </a:r>
            <a:r>
              <a:rPr sz="4550" spc="-5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soi,</a:t>
            </a:r>
            <a:r>
              <a:rPr sz="4550" spc="-5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appropriation</a:t>
            </a:r>
            <a:r>
              <a:rPr sz="4550" spc="-5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culturelle</a:t>
            </a:r>
            <a:r>
              <a:rPr sz="4550" spc="-5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et</a:t>
            </a:r>
            <a:r>
              <a:rPr sz="4550" spc="-5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des</a:t>
            </a:r>
            <a:r>
              <a:rPr sz="4550" spc="-5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espaces</a:t>
            </a:r>
            <a:r>
              <a:rPr sz="4550" spc="-5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publics</a:t>
            </a:r>
            <a:endParaRPr sz="4550" dirty="0">
              <a:latin typeface="Gotham Pro Medium"/>
              <a:cs typeface="Gotham Pro Medium"/>
            </a:endParaRPr>
          </a:p>
          <a:p>
            <a:pPr marL="12700">
              <a:lnSpc>
                <a:spcPct val="100000"/>
              </a:lnSpc>
              <a:spcBef>
                <a:spcPts val="3950"/>
              </a:spcBef>
            </a:pP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Complémentaire</a:t>
            </a:r>
            <a:r>
              <a:rPr sz="4550" spc="-4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aux</a:t>
            </a:r>
            <a:r>
              <a:rPr sz="4550" spc="-3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organismes</a:t>
            </a:r>
            <a:r>
              <a:rPr sz="4550" spc="-4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de</a:t>
            </a:r>
            <a:r>
              <a:rPr sz="4550" spc="-3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formation</a:t>
            </a:r>
            <a:r>
              <a:rPr sz="4550" spc="-4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du</a:t>
            </a:r>
            <a:r>
              <a:rPr sz="4550" spc="-3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SIEG</a:t>
            </a:r>
            <a:endParaRPr sz="4550" dirty="0">
              <a:latin typeface="Gotham Pro Medium"/>
              <a:cs typeface="Gotham Pro Medium"/>
            </a:endParaRPr>
          </a:p>
          <a:p>
            <a:pPr marL="12700" marR="216535">
              <a:lnSpc>
                <a:spcPct val="100600"/>
              </a:lnSpc>
              <a:spcBef>
                <a:spcPts val="3915"/>
              </a:spcBef>
            </a:pP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Fédérer</a:t>
            </a:r>
            <a:r>
              <a:rPr sz="455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tous</a:t>
            </a:r>
            <a:r>
              <a:rPr sz="455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les</a:t>
            </a:r>
            <a:r>
              <a:rPr sz="455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acteurs</a:t>
            </a:r>
            <a:r>
              <a:rPr sz="455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locaux</a:t>
            </a:r>
            <a:r>
              <a:rPr sz="455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pour</a:t>
            </a:r>
            <a:r>
              <a:rPr sz="455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créer</a:t>
            </a:r>
            <a:r>
              <a:rPr sz="455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une</a:t>
            </a:r>
            <a:r>
              <a:rPr sz="455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dynamique</a:t>
            </a:r>
            <a:r>
              <a:rPr sz="455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spc="-25" dirty="0">
                <a:solidFill>
                  <a:srgbClr val="231F20"/>
                </a:solidFill>
                <a:latin typeface="Gotham Pro Medium"/>
                <a:cs typeface="Gotham Pro Medium"/>
              </a:rPr>
              <a:t>de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lutte</a:t>
            </a:r>
            <a:r>
              <a:rPr sz="4550" spc="-1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dirty="0">
                <a:solidFill>
                  <a:srgbClr val="231F20"/>
                </a:solidFill>
                <a:latin typeface="Gotham Pro Medium"/>
                <a:cs typeface="Gotham Pro Medium"/>
              </a:rPr>
              <a:t>contre</a:t>
            </a:r>
            <a:r>
              <a:rPr sz="4550" spc="-10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455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l’illettrisme</a:t>
            </a:r>
            <a:endParaRPr sz="4550" dirty="0">
              <a:latin typeface="Gotham Pro Medium"/>
              <a:cs typeface="Gotham Pro Medium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81021" y="10487236"/>
            <a:ext cx="643890" cy="1096010"/>
            <a:chOff x="581021" y="10487236"/>
            <a:chExt cx="643890" cy="1096010"/>
          </a:xfrm>
        </p:grpSpPr>
        <p:sp>
          <p:nvSpPr>
            <p:cNvPr id="5" name="object 5"/>
            <p:cNvSpPr/>
            <p:nvPr/>
          </p:nvSpPr>
          <p:spPr>
            <a:xfrm>
              <a:off x="581021" y="10487236"/>
              <a:ext cx="643890" cy="1096010"/>
            </a:xfrm>
            <a:custGeom>
              <a:avLst/>
              <a:gdLst/>
              <a:ahLst/>
              <a:cxnLst/>
              <a:rect l="l" t="t" r="r" b="b"/>
              <a:pathLst>
                <a:path w="643890" h="1096009">
                  <a:moveTo>
                    <a:pt x="467719" y="0"/>
                  </a:moveTo>
                  <a:lnTo>
                    <a:pt x="420057" y="4068"/>
                  </a:lnTo>
                  <a:lnTo>
                    <a:pt x="375631" y="19965"/>
                  </a:lnTo>
                  <a:lnTo>
                    <a:pt x="336657" y="46561"/>
                  </a:lnTo>
                  <a:lnTo>
                    <a:pt x="305351" y="82727"/>
                  </a:lnTo>
                  <a:lnTo>
                    <a:pt x="283927" y="127334"/>
                  </a:lnTo>
                  <a:lnTo>
                    <a:pt x="241157" y="258980"/>
                  </a:lnTo>
                  <a:lnTo>
                    <a:pt x="237096" y="268595"/>
                  </a:lnTo>
                  <a:lnTo>
                    <a:pt x="212576" y="307704"/>
                  </a:lnTo>
                  <a:lnTo>
                    <a:pt x="148766" y="392685"/>
                  </a:lnTo>
                  <a:lnTo>
                    <a:pt x="130138" y="417748"/>
                  </a:lnTo>
                  <a:lnTo>
                    <a:pt x="103025" y="456417"/>
                  </a:lnTo>
                  <a:lnTo>
                    <a:pt x="82484" y="489014"/>
                  </a:lnTo>
                  <a:lnTo>
                    <a:pt x="61457" y="527507"/>
                  </a:lnTo>
                  <a:lnTo>
                    <a:pt x="41854" y="571394"/>
                  </a:lnTo>
                  <a:lnTo>
                    <a:pt x="27939" y="611931"/>
                  </a:lnTo>
                  <a:lnTo>
                    <a:pt x="15683" y="658990"/>
                  </a:lnTo>
                  <a:lnTo>
                    <a:pt x="3347" y="731504"/>
                  </a:lnTo>
                  <a:lnTo>
                    <a:pt x="344" y="769885"/>
                  </a:lnTo>
                  <a:lnTo>
                    <a:pt x="0" y="812650"/>
                  </a:lnTo>
                  <a:lnTo>
                    <a:pt x="106" y="819522"/>
                  </a:lnTo>
                  <a:lnTo>
                    <a:pt x="1420" y="866729"/>
                  </a:lnTo>
                  <a:lnTo>
                    <a:pt x="3442" y="914977"/>
                  </a:lnTo>
                  <a:lnTo>
                    <a:pt x="5856" y="961971"/>
                  </a:lnTo>
                  <a:lnTo>
                    <a:pt x="353633" y="1095839"/>
                  </a:lnTo>
                  <a:lnTo>
                    <a:pt x="359209" y="1089379"/>
                  </a:lnTo>
                  <a:lnTo>
                    <a:pt x="384056" y="1059432"/>
                  </a:lnTo>
                  <a:lnTo>
                    <a:pt x="417114" y="1017905"/>
                  </a:lnTo>
                  <a:lnTo>
                    <a:pt x="442366" y="984530"/>
                  </a:lnTo>
                  <a:lnTo>
                    <a:pt x="465562" y="951912"/>
                  </a:lnTo>
                  <a:lnTo>
                    <a:pt x="492427" y="910127"/>
                  </a:lnTo>
                  <a:lnTo>
                    <a:pt x="517076" y="866729"/>
                  </a:lnTo>
                  <a:lnTo>
                    <a:pt x="531153" y="842531"/>
                  </a:lnTo>
                  <a:lnTo>
                    <a:pt x="553520" y="793529"/>
                  </a:lnTo>
                  <a:lnTo>
                    <a:pt x="576166" y="714564"/>
                  </a:lnTo>
                  <a:lnTo>
                    <a:pt x="584049" y="663773"/>
                  </a:lnTo>
                  <a:lnTo>
                    <a:pt x="587553" y="618932"/>
                  </a:lnTo>
                  <a:lnTo>
                    <a:pt x="588549" y="571394"/>
                  </a:lnTo>
                  <a:lnTo>
                    <a:pt x="588565" y="566701"/>
                  </a:lnTo>
                  <a:lnTo>
                    <a:pt x="588229" y="535475"/>
                  </a:lnTo>
                  <a:lnTo>
                    <a:pt x="587372" y="500233"/>
                  </a:lnTo>
                  <a:lnTo>
                    <a:pt x="586609" y="463853"/>
                  </a:lnTo>
                  <a:lnTo>
                    <a:pt x="586658" y="425658"/>
                  </a:lnTo>
                  <a:lnTo>
                    <a:pt x="589706" y="383167"/>
                  </a:lnTo>
                  <a:lnTo>
                    <a:pt x="593379" y="368994"/>
                  </a:lnTo>
                  <a:lnTo>
                    <a:pt x="398329" y="368994"/>
                  </a:lnTo>
                  <a:lnTo>
                    <a:pt x="398576" y="368772"/>
                  </a:lnTo>
                  <a:lnTo>
                    <a:pt x="593451" y="368772"/>
                  </a:lnTo>
                  <a:lnTo>
                    <a:pt x="634847" y="241357"/>
                  </a:lnTo>
                  <a:lnTo>
                    <a:pt x="643736" y="192677"/>
                  </a:lnTo>
                  <a:lnTo>
                    <a:pt x="639667" y="145015"/>
                  </a:lnTo>
                  <a:lnTo>
                    <a:pt x="623770" y="100590"/>
                  </a:lnTo>
                  <a:lnTo>
                    <a:pt x="597175" y="61616"/>
                  </a:lnTo>
                  <a:lnTo>
                    <a:pt x="561008" y="30310"/>
                  </a:lnTo>
                  <a:lnTo>
                    <a:pt x="516401" y="8888"/>
                  </a:lnTo>
                  <a:lnTo>
                    <a:pt x="467719" y="0"/>
                  </a:lnTo>
                  <a:close/>
                </a:path>
                <a:path w="643890" h="1096009">
                  <a:moveTo>
                    <a:pt x="593451" y="368772"/>
                  </a:moveTo>
                  <a:lnTo>
                    <a:pt x="398576" y="368772"/>
                  </a:lnTo>
                  <a:lnTo>
                    <a:pt x="398329" y="368994"/>
                  </a:lnTo>
                  <a:lnTo>
                    <a:pt x="593379" y="368994"/>
                  </a:lnTo>
                  <a:lnTo>
                    <a:pt x="593451" y="368772"/>
                  </a:lnTo>
                  <a:close/>
                </a:path>
              </a:pathLst>
            </a:custGeom>
            <a:solidFill>
              <a:srgbClr val="7CB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0184" y="10898554"/>
              <a:ext cx="318135" cy="488315"/>
            </a:xfrm>
            <a:custGeom>
              <a:avLst/>
              <a:gdLst/>
              <a:ahLst/>
              <a:cxnLst/>
              <a:rect l="l" t="t" r="r" b="b"/>
              <a:pathLst>
                <a:path w="318134" h="488315">
                  <a:moveTo>
                    <a:pt x="16804" y="43144"/>
                  </a:moveTo>
                  <a:lnTo>
                    <a:pt x="14460" y="43858"/>
                  </a:lnTo>
                  <a:lnTo>
                    <a:pt x="6353" y="59200"/>
                  </a:lnTo>
                  <a:lnTo>
                    <a:pt x="2103" y="72277"/>
                  </a:lnTo>
                  <a:lnTo>
                    <a:pt x="1383" y="77640"/>
                  </a:lnTo>
                  <a:lnTo>
                    <a:pt x="265" y="82989"/>
                  </a:lnTo>
                  <a:lnTo>
                    <a:pt x="5234" y="125607"/>
                  </a:lnTo>
                  <a:lnTo>
                    <a:pt x="51980" y="178250"/>
                  </a:lnTo>
                  <a:lnTo>
                    <a:pt x="88875" y="187910"/>
                  </a:lnTo>
                  <a:lnTo>
                    <a:pt x="92716" y="188167"/>
                  </a:lnTo>
                  <a:lnTo>
                    <a:pt x="94558" y="189427"/>
                  </a:lnTo>
                  <a:lnTo>
                    <a:pt x="233104" y="461549"/>
                  </a:lnTo>
                  <a:lnTo>
                    <a:pt x="275269" y="488057"/>
                  </a:lnTo>
                  <a:lnTo>
                    <a:pt x="289151" y="485435"/>
                  </a:lnTo>
                  <a:lnTo>
                    <a:pt x="301618" y="478126"/>
                  </a:lnTo>
                  <a:lnTo>
                    <a:pt x="310264" y="468466"/>
                  </a:lnTo>
                  <a:lnTo>
                    <a:pt x="276772" y="468466"/>
                  </a:lnTo>
                  <a:lnTo>
                    <a:pt x="270068" y="467647"/>
                  </a:lnTo>
                  <a:lnTo>
                    <a:pt x="264220" y="464317"/>
                  </a:lnTo>
                  <a:lnTo>
                    <a:pt x="260237" y="459169"/>
                  </a:lnTo>
                  <a:lnTo>
                    <a:pt x="258482" y="452920"/>
                  </a:lnTo>
                  <a:lnTo>
                    <a:pt x="259316" y="446291"/>
                  </a:lnTo>
                  <a:lnTo>
                    <a:pt x="262640" y="440587"/>
                  </a:lnTo>
                  <a:lnTo>
                    <a:pt x="267723" y="436674"/>
                  </a:lnTo>
                  <a:lnTo>
                    <a:pt x="273877" y="434898"/>
                  </a:lnTo>
                  <a:lnTo>
                    <a:pt x="316742" y="434898"/>
                  </a:lnTo>
                  <a:lnTo>
                    <a:pt x="315357" y="429114"/>
                  </a:lnTo>
                  <a:lnTo>
                    <a:pt x="311976" y="421099"/>
                  </a:lnTo>
                  <a:lnTo>
                    <a:pt x="172258" y="147514"/>
                  </a:lnTo>
                  <a:lnTo>
                    <a:pt x="172238" y="145042"/>
                  </a:lnTo>
                  <a:lnTo>
                    <a:pt x="174243" y="141623"/>
                  </a:lnTo>
                  <a:lnTo>
                    <a:pt x="182485" y="123960"/>
                  </a:lnTo>
                  <a:lnTo>
                    <a:pt x="185141" y="112806"/>
                  </a:lnTo>
                  <a:lnTo>
                    <a:pt x="101877" y="112806"/>
                  </a:lnTo>
                  <a:lnTo>
                    <a:pt x="49882" y="110063"/>
                  </a:lnTo>
                  <a:lnTo>
                    <a:pt x="48523" y="108866"/>
                  </a:lnTo>
                  <a:lnTo>
                    <a:pt x="39873" y="91753"/>
                  </a:lnTo>
                  <a:lnTo>
                    <a:pt x="16868" y="46459"/>
                  </a:lnTo>
                  <a:lnTo>
                    <a:pt x="16804" y="43144"/>
                  </a:lnTo>
                  <a:close/>
                </a:path>
                <a:path w="318134" h="488315">
                  <a:moveTo>
                    <a:pt x="316742" y="434898"/>
                  </a:moveTo>
                  <a:lnTo>
                    <a:pt x="273877" y="434898"/>
                  </a:lnTo>
                  <a:lnTo>
                    <a:pt x="280415" y="435608"/>
                  </a:lnTo>
                  <a:lnTo>
                    <a:pt x="286284" y="438870"/>
                  </a:lnTo>
                  <a:lnTo>
                    <a:pt x="290289" y="443949"/>
                  </a:lnTo>
                  <a:lnTo>
                    <a:pt x="292081" y="450170"/>
                  </a:lnTo>
                  <a:lnTo>
                    <a:pt x="291315" y="456856"/>
                  </a:lnTo>
                  <a:lnTo>
                    <a:pt x="288035" y="462746"/>
                  </a:lnTo>
                  <a:lnTo>
                    <a:pt x="282974" y="466724"/>
                  </a:lnTo>
                  <a:lnTo>
                    <a:pt x="276772" y="468466"/>
                  </a:lnTo>
                  <a:lnTo>
                    <a:pt x="310264" y="468466"/>
                  </a:lnTo>
                  <a:lnTo>
                    <a:pt x="311272" y="467339"/>
                  </a:lnTo>
                  <a:lnTo>
                    <a:pt x="316719" y="454285"/>
                  </a:lnTo>
                  <a:lnTo>
                    <a:pt x="317698" y="446291"/>
                  </a:lnTo>
                  <a:lnTo>
                    <a:pt x="317685" y="443949"/>
                  </a:lnTo>
                  <a:lnTo>
                    <a:pt x="317308" y="437263"/>
                  </a:lnTo>
                  <a:lnTo>
                    <a:pt x="316742" y="434898"/>
                  </a:lnTo>
                  <a:close/>
                </a:path>
                <a:path w="318134" h="488315">
                  <a:moveTo>
                    <a:pt x="98085" y="0"/>
                  </a:moveTo>
                  <a:lnTo>
                    <a:pt x="99375" y="2689"/>
                  </a:lnTo>
                  <a:lnTo>
                    <a:pt x="100020" y="4097"/>
                  </a:lnTo>
                  <a:lnTo>
                    <a:pt x="123102" y="49407"/>
                  </a:lnTo>
                  <a:lnTo>
                    <a:pt x="131980" y="66662"/>
                  </a:lnTo>
                  <a:lnTo>
                    <a:pt x="131862" y="68494"/>
                  </a:lnTo>
                  <a:lnTo>
                    <a:pt x="123879" y="80557"/>
                  </a:lnTo>
                  <a:lnTo>
                    <a:pt x="117606" y="90163"/>
                  </a:lnTo>
                  <a:lnTo>
                    <a:pt x="111392" y="99808"/>
                  </a:lnTo>
                  <a:lnTo>
                    <a:pt x="103611" y="112082"/>
                  </a:lnTo>
                  <a:lnTo>
                    <a:pt x="101877" y="112806"/>
                  </a:lnTo>
                  <a:lnTo>
                    <a:pt x="185141" y="112806"/>
                  </a:lnTo>
                  <a:lnTo>
                    <a:pt x="186819" y="105756"/>
                  </a:lnTo>
                  <a:lnTo>
                    <a:pt x="187191" y="87082"/>
                  </a:lnTo>
                  <a:lnTo>
                    <a:pt x="183542" y="68012"/>
                  </a:lnTo>
                  <a:lnTo>
                    <a:pt x="160978" y="28773"/>
                  </a:lnTo>
                  <a:lnTo>
                    <a:pt x="122297" y="5127"/>
                  </a:lnTo>
                  <a:lnTo>
                    <a:pt x="106857" y="1802"/>
                  </a:lnTo>
                  <a:lnTo>
                    <a:pt x="9808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3479" y="10980334"/>
              <a:ext cx="209926" cy="1613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304" y="11164965"/>
              <a:ext cx="191614" cy="1121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68670" y="11333452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15393" y="0"/>
                  </a:moveTo>
                  <a:lnTo>
                    <a:pt x="9240" y="1775"/>
                  </a:lnTo>
                  <a:lnTo>
                    <a:pt x="4158" y="5689"/>
                  </a:lnTo>
                  <a:lnTo>
                    <a:pt x="834" y="11392"/>
                  </a:lnTo>
                  <a:lnTo>
                    <a:pt x="0" y="18021"/>
                  </a:lnTo>
                  <a:lnTo>
                    <a:pt x="1754" y="24270"/>
                  </a:lnTo>
                  <a:lnTo>
                    <a:pt x="5735" y="29419"/>
                  </a:lnTo>
                  <a:lnTo>
                    <a:pt x="11581" y="32748"/>
                  </a:lnTo>
                  <a:lnTo>
                    <a:pt x="18287" y="33568"/>
                  </a:lnTo>
                  <a:lnTo>
                    <a:pt x="24489" y="31826"/>
                  </a:lnTo>
                  <a:lnTo>
                    <a:pt x="29549" y="27847"/>
                  </a:lnTo>
                  <a:lnTo>
                    <a:pt x="32828" y="21957"/>
                  </a:lnTo>
                  <a:lnTo>
                    <a:pt x="33594" y="15271"/>
                  </a:lnTo>
                  <a:lnTo>
                    <a:pt x="31802" y="9050"/>
                  </a:lnTo>
                  <a:lnTo>
                    <a:pt x="27797" y="3971"/>
                  </a:lnTo>
                  <a:lnTo>
                    <a:pt x="21928" y="709"/>
                  </a:lnTo>
                  <a:lnTo>
                    <a:pt x="15393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46955" y="10342233"/>
            <a:ext cx="4634865" cy="1421765"/>
          </a:xfrm>
          <a:prstGeom prst="rect">
            <a:avLst/>
          </a:prstGeom>
          <a:ln w="4925">
            <a:solidFill>
              <a:srgbClr val="7E2A7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Times New Roman"/>
              <a:cs typeface="Times New Roman"/>
            </a:endParaRPr>
          </a:p>
          <a:p>
            <a:pPr marL="544195" algn="ctr">
              <a:lnSpc>
                <a:spcPct val="100000"/>
              </a:lnSpc>
              <a:spcBef>
                <a:spcPts val="5"/>
              </a:spcBef>
            </a:pP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Création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Mots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&amp;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spc="-10" dirty="0">
                <a:solidFill>
                  <a:srgbClr val="231F20"/>
                </a:solidFill>
                <a:latin typeface="Gotham Pro Light"/>
                <a:cs typeface="Gotham Pro Light"/>
              </a:rPr>
              <a:t>Merveilles</a:t>
            </a:r>
            <a:endParaRPr sz="1950">
              <a:latin typeface="Gotham Pro Light"/>
              <a:cs typeface="Gotham Pro Ligh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0677" y="2952750"/>
            <a:ext cx="1311969" cy="13133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85038"/>
            <a:ext cx="13534390" cy="1452245"/>
          </a:xfrm>
          <a:prstGeom prst="rect">
            <a:avLst/>
          </a:prstGeom>
          <a:solidFill>
            <a:srgbClr val="7E2A74"/>
          </a:solidFill>
        </p:spPr>
        <p:txBody>
          <a:bodyPr vert="horz" wrap="square" lIns="0" tIns="3505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60"/>
              </a:spcBef>
            </a:pPr>
            <a:r>
              <a:rPr spc="-30" dirty="0"/>
              <a:t>3-</a:t>
            </a:r>
            <a:r>
              <a:rPr spc="-310" dirty="0"/>
              <a:t> </a:t>
            </a:r>
            <a:r>
              <a:rPr spc="-75" dirty="0"/>
              <a:t>La</a:t>
            </a:r>
            <a:r>
              <a:rPr spc="-280" dirty="0"/>
              <a:t> </a:t>
            </a:r>
            <a:r>
              <a:rPr spc="-10" dirty="0"/>
              <a:t>démarche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08441" y="3583497"/>
            <a:ext cx="10848340" cy="53047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Des</a:t>
            </a:r>
            <a:r>
              <a:rPr sz="3900" spc="-3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sites</a:t>
            </a:r>
            <a:r>
              <a:rPr sz="390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de</a:t>
            </a:r>
            <a:r>
              <a:rPr sz="390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proximité</a:t>
            </a:r>
            <a:endParaRPr sz="3900" dirty="0">
              <a:latin typeface="Gotham Pro Medium"/>
              <a:cs typeface="Gotham Pro Medium"/>
            </a:endParaRPr>
          </a:p>
          <a:p>
            <a:pPr marL="12700">
              <a:lnSpc>
                <a:spcPct val="100000"/>
              </a:lnSpc>
              <a:spcBef>
                <a:spcPts val="3365"/>
              </a:spcBef>
            </a:pP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Des</a:t>
            </a:r>
            <a:r>
              <a:rPr sz="3900" spc="-1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locaux</a:t>
            </a:r>
            <a:r>
              <a:rPr sz="3900" spc="-1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chaleureux</a:t>
            </a:r>
            <a:r>
              <a:rPr sz="3900" spc="-1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et</a:t>
            </a:r>
            <a:r>
              <a:rPr sz="3900" spc="-1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équipés</a:t>
            </a:r>
            <a:r>
              <a:rPr sz="3900" spc="-1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(</a:t>
            </a:r>
            <a:r>
              <a:rPr sz="3900" spc="-10" dirty="0" err="1">
                <a:solidFill>
                  <a:srgbClr val="231F20"/>
                </a:solidFill>
                <a:latin typeface="Gotham Pro Medium"/>
                <a:cs typeface="Gotham Pro Medium"/>
              </a:rPr>
              <a:t>Biblio’k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)</a:t>
            </a:r>
            <a:r>
              <a:rPr lang="fr-FR"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endParaRPr sz="3900" dirty="0">
              <a:latin typeface="Gotham Pro Medium"/>
              <a:cs typeface="Gotham Pro Medium"/>
            </a:endParaRPr>
          </a:p>
          <a:p>
            <a:pPr marL="12700" marR="1738630">
              <a:lnSpc>
                <a:spcPct val="100299"/>
              </a:lnSpc>
              <a:spcBef>
                <a:spcPts val="3350"/>
              </a:spcBef>
            </a:pP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Des</a:t>
            </a:r>
            <a:r>
              <a:rPr sz="3900" spc="-2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salariés</a:t>
            </a:r>
            <a:r>
              <a:rPr sz="3900" spc="-2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formés</a:t>
            </a:r>
            <a:r>
              <a:rPr sz="390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à</a:t>
            </a:r>
            <a:r>
              <a:rPr sz="3900" spc="-2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l’écoute</a:t>
            </a:r>
            <a:r>
              <a:rPr sz="390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et</a:t>
            </a:r>
            <a:r>
              <a:rPr sz="3900" spc="-2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à</a:t>
            </a:r>
            <a:r>
              <a:rPr sz="390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spc="-25" dirty="0">
                <a:solidFill>
                  <a:srgbClr val="231F20"/>
                </a:solidFill>
                <a:latin typeface="Gotham Pro Medium"/>
                <a:cs typeface="Gotham Pro Medium"/>
              </a:rPr>
              <a:t>la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pédagogie 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active</a:t>
            </a:r>
            <a:endParaRPr sz="3900" dirty="0">
              <a:latin typeface="Gotham Pro Medium"/>
              <a:cs typeface="Gotham Pro Medium"/>
            </a:endParaRPr>
          </a:p>
          <a:p>
            <a:pPr marL="12700" marR="975994">
              <a:lnSpc>
                <a:spcPct val="171900"/>
              </a:lnSpc>
            </a:pP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Des</a:t>
            </a:r>
            <a:r>
              <a:rPr sz="3900" spc="-4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parcours</a:t>
            </a:r>
            <a:r>
              <a:rPr sz="3900" spc="-3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individualisés</a:t>
            </a:r>
            <a:r>
              <a:rPr sz="3900" spc="-3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et</a:t>
            </a:r>
            <a:r>
              <a:rPr sz="3900" spc="-3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spc="-10" dirty="0" err="1">
                <a:solidFill>
                  <a:srgbClr val="231F20"/>
                </a:solidFill>
                <a:latin typeface="Gotham Pro Medium"/>
                <a:cs typeface="Gotham Pro Medium"/>
              </a:rPr>
              <a:t>collectifs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endParaRPr lang="fr-FR" sz="3900" spc="-10" dirty="0">
              <a:solidFill>
                <a:srgbClr val="231F20"/>
              </a:solidFill>
              <a:latin typeface="Gotham Pro Medium"/>
              <a:cs typeface="Gotham Pro Medium"/>
            </a:endParaRPr>
          </a:p>
          <a:p>
            <a:pPr marL="12700" marR="975994">
              <a:lnSpc>
                <a:spcPct val="171900"/>
              </a:lnSpc>
            </a:pP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Des</a:t>
            </a:r>
            <a:r>
              <a:rPr sz="3900" spc="-1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binômes</a:t>
            </a:r>
            <a:r>
              <a:rPr sz="3900" spc="-1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à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l’aise</a:t>
            </a:r>
            <a:r>
              <a:rPr sz="3900" spc="-1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et</a:t>
            </a:r>
            <a:r>
              <a:rPr sz="3900" spc="-1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en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confiance</a:t>
            </a:r>
            <a:endParaRPr sz="3900" dirty="0">
              <a:latin typeface="Gotham Pro Medium"/>
              <a:cs typeface="Gotham Pro Medium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08662" y="3546139"/>
            <a:ext cx="6438863" cy="4662183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81021" y="10487236"/>
            <a:ext cx="643890" cy="1096010"/>
            <a:chOff x="581021" y="10487236"/>
            <a:chExt cx="643890" cy="1096010"/>
          </a:xfrm>
        </p:grpSpPr>
        <p:sp>
          <p:nvSpPr>
            <p:cNvPr id="12" name="object 12"/>
            <p:cNvSpPr/>
            <p:nvPr/>
          </p:nvSpPr>
          <p:spPr>
            <a:xfrm>
              <a:off x="581021" y="10487236"/>
              <a:ext cx="643890" cy="1096010"/>
            </a:xfrm>
            <a:custGeom>
              <a:avLst/>
              <a:gdLst/>
              <a:ahLst/>
              <a:cxnLst/>
              <a:rect l="l" t="t" r="r" b="b"/>
              <a:pathLst>
                <a:path w="643890" h="1096009">
                  <a:moveTo>
                    <a:pt x="467719" y="0"/>
                  </a:moveTo>
                  <a:lnTo>
                    <a:pt x="420057" y="4068"/>
                  </a:lnTo>
                  <a:lnTo>
                    <a:pt x="375631" y="19965"/>
                  </a:lnTo>
                  <a:lnTo>
                    <a:pt x="336657" y="46561"/>
                  </a:lnTo>
                  <a:lnTo>
                    <a:pt x="305351" y="82727"/>
                  </a:lnTo>
                  <a:lnTo>
                    <a:pt x="283927" y="127334"/>
                  </a:lnTo>
                  <a:lnTo>
                    <a:pt x="241157" y="258980"/>
                  </a:lnTo>
                  <a:lnTo>
                    <a:pt x="237096" y="268595"/>
                  </a:lnTo>
                  <a:lnTo>
                    <a:pt x="212576" y="307704"/>
                  </a:lnTo>
                  <a:lnTo>
                    <a:pt x="148766" y="392685"/>
                  </a:lnTo>
                  <a:lnTo>
                    <a:pt x="130138" y="417748"/>
                  </a:lnTo>
                  <a:lnTo>
                    <a:pt x="103025" y="456417"/>
                  </a:lnTo>
                  <a:lnTo>
                    <a:pt x="82484" y="489014"/>
                  </a:lnTo>
                  <a:lnTo>
                    <a:pt x="61457" y="527507"/>
                  </a:lnTo>
                  <a:lnTo>
                    <a:pt x="41854" y="571394"/>
                  </a:lnTo>
                  <a:lnTo>
                    <a:pt x="27939" y="611931"/>
                  </a:lnTo>
                  <a:lnTo>
                    <a:pt x="15683" y="658990"/>
                  </a:lnTo>
                  <a:lnTo>
                    <a:pt x="3347" y="731504"/>
                  </a:lnTo>
                  <a:lnTo>
                    <a:pt x="344" y="769885"/>
                  </a:lnTo>
                  <a:lnTo>
                    <a:pt x="0" y="812650"/>
                  </a:lnTo>
                  <a:lnTo>
                    <a:pt x="106" y="819522"/>
                  </a:lnTo>
                  <a:lnTo>
                    <a:pt x="1420" y="866729"/>
                  </a:lnTo>
                  <a:lnTo>
                    <a:pt x="3442" y="914977"/>
                  </a:lnTo>
                  <a:lnTo>
                    <a:pt x="5856" y="961971"/>
                  </a:lnTo>
                  <a:lnTo>
                    <a:pt x="353633" y="1095839"/>
                  </a:lnTo>
                  <a:lnTo>
                    <a:pt x="359209" y="1089379"/>
                  </a:lnTo>
                  <a:lnTo>
                    <a:pt x="384056" y="1059432"/>
                  </a:lnTo>
                  <a:lnTo>
                    <a:pt x="417114" y="1017905"/>
                  </a:lnTo>
                  <a:lnTo>
                    <a:pt x="442366" y="984530"/>
                  </a:lnTo>
                  <a:lnTo>
                    <a:pt x="465562" y="951912"/>
                  </a:lnTo>
                  <a:lnTo>
                    <a:pt x="492427" y="910127"/>
                  </a:lnTo>
                  <a:lnTo>
                    <a:pt x="517076" y="866729"/>
                  </a:lnTo>
                  <a:lnTo>
                    <a:pt x="531153" y="842531"/>
                  </a:lnTo>
                  <a:lnTo>
                    <a:pt x="553520" y="793529"/>
                  </a:lnTo>
                  <a:lnTo>
                    <a:pt x="576166" y="714564"/>
                  </a:lnTo>
                  <a:lnTo>
                    <a:pt x="584049" y="663773"/>
                  </a:lnTo>
                  <a:lnTo>
                    <a:pt x="587553" y="618932"/>
                  </a:lnTo>
                  <a:lnTo>
                    <a:pt x="588549" y="571394"/>
                  </a:lnTo>
                  <a:lnTo>
                    <a:pt x="588565" y="566701"/>
                  </a:lnTo>
                  <a:lnTo>
                    <a:pt x="588229" y="535475"/>
                  </a:lnTo>
                  <a:lnTo>
                    <a:pt x="587372" y="500233"/>
                  </a:lnTo>
                  <a:lnTo>
                    <a:pt x="586609" y="463853"/>
                  </a:lnTo>
                  <a:lnTo>
                    <a:pt x="586658" y="425658"/>
                  </a:lnTo>
                  <a:lnTo>
                    <a:pt x="589706" y="383167"/>
                  </a:lnTo>
                  <a:lnTo>
                    <a:pt x="593379" y="368994"/>
                  </a:lnTo>
                  <a:lnTo>
                    <a:pt x="398329" y="368994"/>
                  </a:lnTo>
                  <a:lnTo>
                    <a:pt x="398576" y="368772"/>
                  </a:lnTo>
                  <a:lnTo>
                    <a:pt x="593451" y="368772"/>
                  </a:lnTo>
                  <a:lnTo>
                    <a:pt x="634847" y="241357"/>
                  </a:lnTo>
                  <a:lnTo>
                    <a:pt x="643736" y="192677"/>
                  </a:lnTo>
                  <a:lnTo>
                    <a:pt x="639667" y="145015"/>
                  </a:lnTo>
                  <a:lnTo>
                    <a:pt x="623770" y="100590"/>
                  </a:lnTo>
                  <a:lnTo>
                    <a:pt x="597175" y="61616"/>
                  </a:lnTo>
                  <a:lnTo>
                    <a:pt x="561008" y="30310"/>
                  </a:lnTo>
                  <a:lnTo>
                    <a:pt x="516401" y="8888"/>
                  </a:lnTo>
                  <a:lnTo>
                    <a:pt x="467719" y="0"/>
                  </a:lnTo>
                  <a:close/>
                </a:path>
                <a:path w="643890" h="1096009">
                  <a:moveTo>
                    <a:pt x="593451" y="368772"/>
                  </a:moveTo>
                  <a:lnTo>
                    <a:pt x="398576" y="368772"/>
                  </a:lnTo>
                  <a:lnTo>
                    <a:pt x="398329" y="368994"/>
                  </a:lnTo>
                  <a:lnTo>
                    <a:pt x="593379" y="368994"/>
                  </a:lnTo>
                  <a:lnTo>
                    <a:pt x="593451" y="368772"/>
                  </a:lnTo>
                  <a:close/>
                </a:path>
              </a:pathLst>
            </a:custGeom>
            <a:solidFill>
              <a:srgbClr val="7CB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0184" y="10898554"/>
              <a:ext cx="318135" cy="488315"/>
            </a:xfrm>
            <a:custGeom>
              <a:avLst/>
              <a:gdLst/>
              <a:ahLst/>
              <a:cxnLst/>
              <a:rect l="l" t="t" r="r" b="b"/>
              <a:pathLst>
                <a:path w="318134" h="488315">
                  <a:moveTo>
                    <a:pt x="16804" y="43144"/>
                  </a:moveTo>
                  <a:lnTo>
                    <a:pt x="14460" y="43858"/>
                  </a:lnTo>
                  <a:lnTo>
                    <a:pt x="6353" y="59200"/>
                  </a:lnTo>
                  <a:lnTo>
                    <a:pt x="2103" y="72277"/>
                  </a:lnTo>
                  <a:lnTo>
                    <a:pt x="1383" y="77640"/>
                  </a:lnTo>
                  <a:lnTo>
                    <a:pt x="265" y="82989"/>
                  </a:lnTo>
                  <a:lnTo>
                    <a:pt x="5234" y="125607"/>
                  </a:lnTo>
                  <a:lnTo>
                    <a:pt x="51980" y="178250"/>
                  </a:lnTo>
                  <a:lnTo>
                    <a:pt x="88875" y="187910"/>
                  </a:lnTo>
                  <a:lnTo>
                    <a:pt x="92716" y="188167"/>
                  </a:lnTo>
                  <a:lnTo>
                    <a:pt x="94558" y="189427"/>
                  </a:lnTo>
                  <a:lnTo>
                    <a:pt x="233104" y="461549"/>
                  </a:lnTo>
                  <a:lnTo>
                    <a:pt x="275269" y="488057"/>
                  </a:lnTo>
                  <a:lnTo>
                    <a:pt x="289151" y="485435"/>
                  </a:lnTo>
                  <a:lnTo>
                    <a:pt x="301618" y="478126"/>
                  </a:lnTo>
                  <a:lnTo>
                    <a:pt x="310264" y="468466"/>
                  </a:lnTo>
                  <a:lnTo>
                    <a:pt x="276772" y="468466"/>
                  </a:lnTo>
                  <a:lnTo>
                    <a:pt x="270068" y="467647"/>
                  </a:lnTo>
                  <a:lnTo>
                    <a:pt x="264220" y="464317"/>
                  </a:lnTo>
                  <a:lnTo>
                    <a:pt x="260237" y="459169"/>
                  </a:lnTo>
                  <a:lnTo>
                    <a:pt x="258482" y="452920"/>
                  </a:lnTo>
                  <a:lnTo>
                    <a:pt x="259316" y="446291"/>
                  </a:lnTo>
                  <a:lnTo>
                    <a:pt x="262640" y="440587"/>
                  </a:lnTo>
                  <a:lnTo>
                    <a:pt x="267723" y="436674"/>
                  </a:lnTo>
                  <a:lnTo>
                    <a:pt x="273877" y="434898"/>
                  </a:lnTo>
                  <a:lnTo>
                    <a:pt x="316742" y="434898"/>
                  </a:lnTo>
                  <a:lnTo>
                    <a:pt x="315357" y="429114"/>
                  </a:lnTo>
                  <a:lnTo>
                    <a:pt x="311976" y="421099"/>
                  </a:lnTo>
                  <a:lnTo>
                    <a:pt x="172258" y="147514"/>
                  </a:lnTo>
                  <a:lnTo>
                    <a:pt x="172238" y="145042"/>
                  </a:lnTo>
                  <a:lnTo>
                    <a:pt x="174243" y="141623"/>
                  </a:lnTo>
                  <a:lnTo>
                    <a:pt x="182485" y="123960"/>
                  </a:lnTo>
                  <a:lnTo>
                    <a:pt x="185141" y="112806"/>
                  </a:lnTo>
                  <a:lnTo>
                    <a:pt x="101877" y="112806"/>
                  </a:lnTo>
                  <a:lnTo>
                    <a:pt x="49882" y="110063"/>
                  </a:lnTo>
                  <a:lnTo>
                    <a:pt x="48523" y="108866"/>
                  </a:lnTo>
                  <a:lnTo>
                    <a:pt x="39873" y="91753"/>
                  </a:lnTo>
                  <a:lnTo>
                    <a:pt x="16868" y="46459"/>
                  </a:lnTo>
                  <a:lnTo>
                    <a:pt x="16804" y="43144"/>
                  </a:lnTo>
                  <a:close/>
                </a:path>
                <a:path w="318134" h="488315">
                  <a:moveTo>
                    <a:pt x="316742" y="434898"/>
                  </a:moveTo>
                  <a:lnTo>
                    <a:pt x="273877" y="434898"/>
                  </a:lnTo>
                  <a:lnTo>
                    <a:pt x="280415" y="435608"/>
                  </a:lnTo>
                  <a:lnTo>
                    <a:pt x="286284" y="438870"/>
                  </a:lnTo>
                  <a:lnTo>
                    <a:pt x="290289" y="443949"/>
                  </a:lnTo>
                  <a:lnTo>
                    <a:pt x="292081" y="450170"/>
                  </a:lnTo>
                  <a:lnTo>
                    <a:pt x="291315" y="456856"/>
                  </a:lnTo>
                  <a:lnTo>
                    <a:pt x="288035" y="462746"/>
                  </a:lnTo>
                  <a:lnTo>
                    <a:pt x="282974" y="466724"/>
                  </a:lnTo>
                  <a:lnTo>
                    <a:pt x="276772" y="468466"/>
                  </a:lnTo>
                  <a:lnTo>
                    <a:pt x="310264" y="468466"/>
                  </a:lnTo>
                  <a:lnTo>
                    <a:pt x="311272" y="467339"/>
                  </a:lnTo>
                  <a:lnTo>
                    <a:pt x="316719" y="454285"/>
                  </a:lnTo>
                  <a:lnTo>
                    <a:pt x="317698" y="446291"/>
                  </a:lnTo>
                  <a:lnTo>
                    <a:pt x="317685" y="443949"/>
                  </a:lnTo>
                  <a:lnTo>
                    <a:pt x="317308" y="437263"/>
                  </a:lnTo>
                  <a:lnTo>
                    <a:pt x="316742" y="434898"/>
                  </a:lnTo>
                  <a:close/>
                </a:path>
                <a:path w="318134" h="488315">
                  <a:moveTo>
                    <a:pt x="98085" y="0"/>
                  </a:moveTo>
                  <a:lnTo>
                    <a:pt x="99375" y="2689"/>
                  </a:lnTo>
                  <a:lnTo>
                    <a:pt x="100020" y="4097"/>
                  </a:lnTo>
                  <a:lnTo>
                    <a:pt x="123102" y="49407"/>
                  </a:lnTo>
                  <a:lnTo>
                    <a:pt x="131980" y="66662"/>
                  </a:lnTo>
                  <a:lnTo>
                    <a:pt x="131862" y="68494"/>
                  </a:lnTo>
                  <a:lnTo>
                    <a:pt x="123879" y="80557"/>
                  </a:lnTo>
                  <a:lnTo>
                    <a:pt x="117606" y="90163"/>
                  </a:lnTo>
                  <a:lnTo>
                    <a:pt x="111392" y="99808"/>
                  </a:lnTo>
                  <a:lnTo>
                    <a:pt x="103611" y="112082"/>
                  </a:lnTo>
                  <a:lnTo>
                    <a:pt x="101877" y="112806"/>
                  </a:lnTo>
                  <a:lnTo>
                    <a:pt x="185141" y="112806"/>
                  </a:lnTo>
                  <a:lnTo>
                    <a:pt x="186819" y="105756"/>
                  </a:lnTo>
                  <a:lnTo>
                    <a:pt x="187191" y="87082"/>
                  </a:lnTo>
                  <a:lnTo>
                    <a:pt x="183542" y="68012"/>
                  </a:lnTo>
                  <a:lnTo>
                    <a:pt x="160978" y="28773"/>
                  </a:lnTo>
                  <a:lnTo>
                    <a:pt x="122297" y="5127"/>
                  </a:lnTo>
                  <a:lnTo>
                    <a:pt x="106857" y="1802"/>
                  </a:lnTo>
                  <a:lnTo>
                    <a:pt x="9808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3479" y="10980334"/>
              <a:ext cx="209926" cy="1613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304" y="11164965"/>
              <a:ext cx="191614" cy="11210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68670" y="11333452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15393" y="0"/>
                  </a:moveTo>
                  <a:lnTo>
                    <a:pt x="9240" y="1775"/>
                  </a:lnTo>
                  <a:lnTo>
                    <a:pt x="4158" y="5689"/>
                  </a:lnTo>
                  <a:lnTo>
                    <a:pt x="834" y="11392"/>
                  </a:lnTo>
                  <a:lnTo>
                    <a:pt x="0" y="18021"/>
                  </a:lnTo>
                  <a:lnTo>
                    <a:pt x="1754" y="24270"/>
                  </a:lnTo>
                  <a:lnTo>
                    <a:pt x="5735" y="29419"/>
                  </a:lnTo>
                  <a:lnTo>
                    <a:pt x="11581" y="32748"/>
                  </a:lnTo>
                  <a:lnTo>
                    <a:pt x="18287" y="33568"/>
                  </a:lnTo>
                  <a:lnTo>
                    <a:pt x="24489" y="31826"/>
                  </a:lnTo>
                  <a:lnTo>
                    <a:pt x="29549" y="27847"/>
                  </a:lnTo>
                  <a:lnTo>
                    <a:pt x="32828" y="21957"/>
                  </a:lnTo>
                  <a:lnTo>
                    <a:pt x="33594" y="15271"/>
                  </a:lnTo>
                  <a:lnTo>
                    <a:pt x="31802" y="9050"/>
                  </a:lnTo>
                  <a:lnTo>
                    <a:pt x="27797" y="3971"/>
                  </a:lnTo>
                  <a:lnTo>
                    <a:pt x="21928" y="709"/>
                  </a:lnTo>
                  <a:lnTo>
                    <a:pt x="15393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46955" y="10342233"/>
            <a:ext cx="4634865" cy="1421765"/>
          </a:xfrm>
          <a:prstGeom prst="rect">
            <a:avLst/>
          </a:prstGeom>
          <a:ln w="4925">
            <a:solidFill>
              <a:srgbClr val="7E2A7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Times New Roman"/>
              <a:cs typeface="Times New Roman"/>
            </a:endParaRPr>
          </a:p>
          <a:p>
            <a:pPr marL="544195" algn="ctr">
              <a:lnSpc>
                <a:spcPct val="100000"/>
              </a:lnSpc>
              <a:spcBef>
                <a:spcPts val="5"/>
              </a:spcBef>
            </a:pP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Création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Mots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&amp;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spc="-10" dirty="0">
                <a:solidFill>
                  <a:srgbClr val="231F20"/>
                </a:solidFill>
                <a:latin typeface="Gotham Pro Light"/>
                <a:cs typeface="Gotham Pro Light"/>
              </a:rPr>
              <a:t>Merveilles</a:t>
            </a:r>
            <a:endParaRPr sz="1950">
              <a:latin typeface="Gotham Pro Light"/>
              <a:cs typeface="Gotham Pro Light"/>
            </a:endParaRPr>
          </a:p>
        </p:txBody>
      </p:sp>
      <p:grpSp>
        <p:nvGrpSpPr>
          <p:cNvPr id="24" name="object 5">
            <a:extLst>
              <a:ext uri="{FF2B5EF4-FFF2-40B4-BE49-F238E27FC236}">
                <a16:creationId xmlns:a16="http://schemas.microsoft.com/office/drawing/2014/main" id="{43E8FE22-0BDC-4A0B-A3F7-71A32BD826D5}"/>
              </a:ext>
            </a:extLst>
          </p:cNvPr>
          <p:cNvGrpSpPr/>
          <p:nvPr/>
        </p:nvGrpSpPr>
        <p:grpSpPr>
          <a:xfrm>
            <a:off x="10737850" y="4171950"/>
            <a:ext cx="673209" cy="879870"/>
            <a:chOff x="1511883" y="6920090"/>
            <a:chExt cx="643890" cy="1096010"/>
          </a:xfrm>
        </p:grpSpPr>
        <p:sp>
          <p:nvSpPr>
            <p:cNvPr id="25" name="object 6">
              <a:extLst>
                <a:ext uri="{FF2B5EF4-FFF2-40B4-BE49-F238E27FC236}">
                  <a16:creationId xmlns:a16="http://schemas.microsoft.com/office/drawing/2014/main" id="{7BF10325-8AD5-44CC-8240-5DB7AF626007}"/>
                </a:ext>
              </a:extLst>
            </p:cNvPr>
            <p:cNvSpPr/>
            <p:nvPr/>
          </p:nvSpPr>
          <p:spPr>
            <a:xfrm>
              <a:off x="1511883" y="6920090"/>
              <a:ext cx="643890" cy="1096010"/>
            </a:xfrm>
            <a:custGeom>
              <a:avLst/>
              <a:gdLst/>
              <a:ahLst/>
              <a:cxnLst/>
              <a:rect l="l" t="t" r="r" b="b"/>
              <a:pathLst>
                <a:path w="643889" h="1096009">
                  <a:moveTo>
                    <a:pt x="467719" y="0"/>
                  </a:moveTo>
                  <a:lnTo>
                    <a:pt x="420057" y="4068"/>
                  </a:lnTo>
                  <a:lnTo>
                    <a:pt x="375631" y="19965"/>
                  </a:lnTo>
                  <a:lnTo>
                    <a:pt x="336657" y="46561"/>
                  </a:lnTo>
                  <a:lnTo>
                    <a:pt x="305351" y="82727"/>
                  </a:lnTo>
                  <a:lnTo>
                    <a:pt x="283927" y="127334"/>
                  </a:lnTo>
                  <a:lnTo>
                    <a:pt x="241157" y="258980"/>
                  </a:lnTo>
                  <a:lnTo>
                    <a:pt x="237096" y="268595"/>
                  </a:lnTo>
                  <a:lnTo>
                    <a:pt x="212576" y="307704"/>
                  </a:lnTo>
                  <a:lnTo>
                    <a:pt x="148766" y="392685"/>
                  </a:lnTo>
                  <a:lnTo>
                    <a:pt x="130138" y="417748"/>
                  </a:lnTo>
                  <a:lnTo>
                    <a:pt x="103025" y="456417"/>
                  </a:lnTo>
                  <a:lnTo>
                    <a:pt x="82484" y="489014"/>
                  </a:lnTo>
                  <a:lnTo>
                    <a:pt x="61457" y="527507"/>
                  </a:lnTo>
                  <a:lnTo>
                    <a:pt x="41854" y="571394"/>
                  </a:lnTo>
                  <a:lnTo>
                    <a:pt x="27939" y="611931"/>
                  </a:lnTo>
                  <a:lnTo>
                    <a:pt x="15683" y="658990"/>
                  </a:lnTo>
                  <a:lnTo>
                    <a:pt x="3347" y="731504"/>
                  </a:lnTo>
                  <a:lnTo>
                    <a:pt x="344" y="769885"/>
                  </a:lnTo>
                  <a:lnTo>
                    <a:pt x="0" y="812650"/>
                  </a:lnTo>
                  <a:lnTo>
                    <a:pt x="106" y="819522"/>
                  </a:lnTo>
                  <a:lnTo>
                    <a:pt x="1420" y="866729"/>
                  </a:lnTo>
                  <a:lnTo>
                    <a:pt x="3442" y="914977"/>
                  </a:lnTo>
                  <a:lnTo>
                    <a:pt x="5856" y="961971"/>
                  </a:lnTo>
                  <a:lnTo>
                    <a:pt x="353633" y="1095839"/>
                  </a:lnTo>
                  <a:lnTo>
                    <a:pt x="359209" y="1089376"/>
                  </a:lnTo>
                  <a:lnTo>
                    <a:pt x="384056" y="1059432"/>
                  </a:lnTo>
                  <a:lnTo>
                    <a:pt x="417114" y="1017905"/>
                  </a:lnTo>
                  <a:lnTo>
                    <a:pt x="442366" y="984530"/>
                  </a:lnTo>
                  <a:lnTo>
                    <a:pt x="465562" y="951912"/>
                  </a:lnTo>
                  <a:lnTo>
                    <a:pt x="492427" y="910127"/>
                  </a:lnTo>
                  <a:lnTo>
                    <a:pt x="517076" y="866729"/>
                  </a:lnTo>
                  <a:lnTo>
                    <a:pt x="531153" y="842531"/>
                  </a:lnTo>
                  <a:lnTo>
                    <a:pt x="553520" y="793529"/>
                  </a:lnTo>
                  <a:lnTo>
                    <a:pt x="576166" y="714564"/>
                  </a:lnTo>
                  <a:lnTo>
                    <a:pt x="584049" y="663773"/>
                  </a:lnTo>
                  <a:lnTo>
                    <a:pt x="587553" y="618932"/>
                  </a:lnTo>
                  <a:lnTo>
                    <a:pt x="588549" y="571394"/>
                  </a:lnTo>
                  <a:lnTo>
                    <a:pt x="588565" y="566701"/>
                  </a:lnTo>
                  <a:lnTo>
                    <a:pt x="588229" y="535475"/>
                  </a:lnTo>
                  <a:lnTo>
                    <a:pt x="587372" y="500233"/>
                  </a:lnTo>
                  <a:lnTo>
                    <a:pt x="586609" y="463853"/>
                  </a:lnTo>
                  <a:lnTo>
                    <a:pt x="586658" y="425658"/>
                  </a:lnTo>
                  <a:lnTo>
                    <a:pt x="589706" y="383167"/>
                  </a:lnTo>
                  <a:lnTo>
                    <a:pt x="593379" y="368994"/>
                  </a:lnTo>
                  <a:lnTo>
                    <a:pt x="398329" y="368994"/>
                  </a:lnTo>
                  <a:lnTo>
                    <a:pt x="398576" y="368772"/>
                  </a:lnTo>
                  <a:lnTo>
                    <a:pt x="593451" y="368772"/>
                  </a:lnTo>
                  <a:lnTo>
                    <a:pt x="634847" y="241357"/>
                  </a:lnTo>
                  <a:lnTo>
                    <a:pt x="643736" y="192677"/>
                  </a:lnTo>
                  <a:lnTo>
                    <a:pt x="639667" y="145015"/>
                  </a:lnTo>
                  <a:lnTo>
                    <a:pt x="623770" y="100590"/>
                  </a:lnTo>
                  <a:lnTo>
                    <a:pt x="597175" y="61616"/>
                  </a:lnTo>
                  <a:lnTo>
                    <a:pt x="561008" y="30310"/>
                  </a:lnTo>
                  <a:lnTo>
                    <a:pt x="516401" y="8888"/>
                  </a:lnTo>
                  <a:lnTo>
                    <a:pt x="467719" y="0"/>
                  </a:lnTo>
                  <a:close/>
                </a:path>
                <a:path w="643889" h="1096009">
                  <a:moveTo>
                    <a:pt x="593451" y="368772"/>
                  </a:moveTo>
                  <a:lnTo>
                    <a:pt x="398576" y="368772"/>
                  </a:lnTo>
                  <a:lnTo>
                    <a:pt x="398329" y="368994"/>
                  </a:lnTo>
                  <a:lnTo>
                    <a:pt x="593379" y="368994"/>
                  </a:lnTo>
                  <a:lnTo>
                    <a:pt x="593451" y="368772"/>
                  </a:lnTo>
                  <a:close/>
                </a:path>
              </a:pathLst>
            </a:custGeom>
            <a:solidFill>
              <a:srgbClr val="7CB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9EACFD36-A010-48B5-B80B-8940C851987D}"/>
                </a:ext>
              </a:extLst>
            </p:cNvPr>
            <p:cNvSpPr/>
            <p:nvPr/>
          </p:nvSpPr>
          <p:spPr>
            <a:xfrm>
              <a:off x="1641046" y="7331408"/>
              <a:ext cx="318135" cy="488315"/>
            </a:xfrm>
            <a:custGeom>
              <a:avLst/>
              <a:gdLst/>
              <a:ahLst/>
              <a:cxnLst/>
              <a:rect l="l" t="t" r="r" b="b"/>
              <a:pathLst>
                <a:path w="318135" h="488315">
                  <a:moveTo>
                    <a:pt x="16804" y="43144"/>
                  </a:moveTo>
                  <a:lnTo>
                    <a:pt x="14460" y="43858"/>
                  </a:lnTo>
                  <a:lnTo>
                    <a:pt x="6353" y="59200"/>
                  </a:lnTo>
                  <a:lnTo>
                    <a:pt x="2103" y="72277"/>
                  </a:lnTo>
                  <a:lnTo>
                    <a:pt x="1383" y="77640"/>
                  </a:lnTo>
                  <a:lnTo>
                    <a:pt x="265" y="82989"/>
                  </a:lnTo>
                  <a:lnTo>
                    <a:pt x="5234" y="125607"/>
                  </a:lnTo>
                  <a:lnTo>
                    <a:pt x="51980" y="178250"/>
                  </a:lnTo>
                  <a:lnTo>
                    <a:pt x="88875" y="187910"/>
                  </a:lnTo>
                  <a:lnTo>
                    <a:pt x="92716" y="188167"/>
                  </a:lnTo>
                  <a:lnTo>
                    <a:pt x="94558" y="189427"/>
                  </a:lnTo>
                  <a:lnTo>
                    <a:pt x="233104" y="461549"/>
                  </a:lnTo>
                  <a:lnTo>
                    <a:pt x="275269" y="488057"/>
                  </a:lnTo>
                  <a:lnTo>
                    <a:pt x="289151" y="485435"/>
                  </a:lnTo>
                  <a:lnTo>
                    <a:pt x="301618" y="478126"/>
                  </a:lnTo>
                  <a:lnTo>
                    <a:pt x="310264" y="468466"/>
                  </a:lnTo>
                  <a:lnTo>
                    <a:pt x="276772" y="468466"/>
                  </a:lnTo>
                  <a:lnTo>
                    <a:pt x="270068" y="467647"/>
                  </a:lnTo>
                  <a:lnTo>
                    <a:pt x="264220" y="464317"/>
                  </a:lnTo>
                  <a:lnTo>
                    <a:pt x="260237" y="459169"/>
                  </a:lnTo>
                  <a:lnTo>
                    <a:pt x="258482" y="452920"/>
                  </a:lnTo>
                  <a:lnTo>
                    <a:pt x="259316" y="446291"/>
                  </a:lnTo>
                  <a:lnTo>
                    <a:pt x="262640" y="440587"/>
                  </a:lnTo>
                  <a:lnTo>
                    <a:pt x="267723" y="436674"/>
                  </a:lnTo>
                  <a:lnTo>
                    <a:pt x="273877" y="434898"/>
                  </a:lnTo>
                  <a:lnTo>
                    <a:pt x="316742" y="434898"/>
                  </a:lnTo>
                  <a:lnTo>
                    <a:pt x="315357" y="429114"/>
                  </a:lnTo>
                  <a:lnTo>
                    <a:pt x="311976" y="421099"/>
                  </a:lnTo>
                  <a:lnTo>
                    <a:pt x="172258" y="147514"/>
                  </a:lnTo>
                  <a:lnTo>
                    <a:pt x="172238" y="145042"/>
                  </a:lnTo>
                  <a:lnTo>
                    <a:pt x="174243" y="141623"/>
                  </a:lnTo>
                  <a:lnTo>
                    <a:pt x="182485" y="123961"/>
                  </a:lnTo>
                  <a:lnTo>
                    <a:pt x="185141" y="112806"/>
                  </a:lnTo>
                  <a:lnTo>
                    <a:pt x="101877" y="112806"/>
                  </a:lnTo>
                  <a:lnTo>
                    <a:pt x="49882" y="110063"/>
                  </a:lnTo>
                  <a:lnTo>
                    <a:pt x="48523" y="108866"/>
                  </a:lnTo>
                  <a:lnTo>
                    <a:pt x="39873" y="91753"/>
                  </a:lnTo>
                  <a:lnTo>
                    <a:pt x="16868" y="46459"/>
                  </a:lnTo>
                  <a:lnTo>
                    <a:pt x="16804" y="43144"/>
                  </a:lnTo>
                  <a:close/>
                </a:path>
                <a:path w="318135" h="488315">
                  <a:moveTo>
                    <a:pt x="316742" y="434898"/>
                  </a:moveTo>
                  <a:lnTo>
                    <a:pt x="273877" y="434898"/>
                  </a:lnTo>
                  <a:lnTo>
                    <a:pt x="280415" y="435608"/>
                  </a:lnTo>
                  <a:lnTo>
                    <a:pt x="286284" y="438870"/>
                  </a:lnTo>
                  <a:lnTo>
                    <a:pt x="290289" y="443949"/>
                  </a:lnTo>
                  <a:lnTo>
                    <a:pt x="292081" y="450170"/>
                  </a:lnTo>
                  <a:lnTo>
                    <a:pt x="291315" y="456856"/>
                  </a:lnTo>
                  <a:lnTo>
                    <a:pt x="288035" y="462746"/>
                  </a:lnTo>
                  <a:lnTo>
                    <a:pt x="282974" y="466724"/>
                  </a:lnTo>
                  <a:lnTo>
                    <a:pt x="276772" y="468466"/>
                  </a:lnTo>
                  <a:lnTo>
                    <a:pt x="310264" y="468466"/>
                  </a:lnTo>
                  <a:lnTo>
                    <a:pt x="311272" y="467339"/>
                  </a:lnTo>
                  <a:lnTo>
                    <a:pt x="316719" y="454285"/>
                  </a:lnTo>
                  <a:lnTo>
                    <a:pt x="317698" y="446291"/>
                  </a:lnTo>
                  <a:lnTo>
                    <a:pt x="317685" y="443949"/>
                  </a:lnTo>
                  <a:lnTo>
                    <a:pt x="317308" y="437263"/>
                  </a:lnTo>
                  <a:lnTo>
                    <a:pt x="316742" y="434898"/>
                  </a:lnTo>
                  <a:close/>
                </a:path>
                <a:path w="318135" h="488315">
                  <a:moveTo>
                    <a:pt x="98085" y="0"/>
                  </a:moveTo>
                  <a:lnTo>
                    <a:pt x="99375" y="2689"/>
                  </a:lnTo>
                  <a:lnTo>
                    <a:pt x="100020" y="4097"/>
                  </a:lnTo>
                  <a:lnTo>
                    <a:pt x="123102" y="49407"/>
                  </a:lnTo>
                  <a:lnTo>
                    <a:pt x="131980" y="66662"/>
                  </a:lnTo>
                  <a:lnTo>
                    <a:pt x="131862" y="68494"/>
                  </a:lnTo>
                  <a:lnTo>
                    <a:pt x="123879" y="80556"/>
                  </a:lnTo>
                  <a:lnTo>
                    <a:pt x="117606" y="90161"/>
                  </a:lnTo>
                  <a:lnTo>
                    <a:pt x="111392" y="99806"/>
                  </a:lnTo>
                  <a:lnTo>
                    <a:pt x="103611" y="112082"/>
                  </a:lnTo>
                  <a:lnTo>
                    <a:pt x="101877" y="112806"/>
                  </a:lnTo>
                  <a:lnTo>
                    <a:pt x="185141" y="112806"/>
                  </a:lnTo>
                  <a:lnTo>
                    <a:pt x="186819" y="105758"/>
                  </a:lnTo>
                  <a:lnTo>
                    <a:pt x="187191" y="87084"/>
                  </a:lnTo>
                  <a:lnTo>
                    <a:pt x="183542" y="68012"/>
                  </a:lnTo>
                  <a:lnTo>
                    <a:pt x="160978" y="28773"/>
                  </a:lnTo>
                  <a:lnTo>
                    <a:pt x="122297" y="5127"/>
                  </a:lnTo>
                  <a:lnTo>
                    <a:pt x="106857" y="1802"/>
                  </a:lnTo>
                  <a:lnTo>
                    <a:pt x="9808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8">
              <a:extLst>
                <a:ext uri="{FF2B5EF4-FFF2-40B4-BE49-F238E27FC236}">
                  <a16:creationId xmlns:a16="http://schemas.microsoft.com/office/drawing/2014/main" id="{66504DAD-09AB-4842-93EB-B160A0E0E2D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4341" y="7413187"/>
              <a:ext cx="209926" cy="161359"/>
            </a:xfrm>
            <a:prstGeom prst="rect">
              <a:avLst/>
            </a:prstGeom>
          </p:spPr>
        </p:pic>
        <p:pic>
          <p:nvPicPr>
            <p:cNvPr id="28" name="object 9">
              <a:extLst>
                <a:ext uri="{FF2B5EF4-FFF2-40B4-BE49-F238E27FC236}">
                  <a16:creationId xmlns:a16="http://schemas.microsoft.com/office/drawing/2014/main" id="{D2A4DB80-5D5B-4A7E-973D-1E38ADEB2F5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3165" y="7597819"/>
              <a:ext cx="191614" cy="112102"/>
            </a:xfrm>
            <a:prstGeom prst="rect">
              <a:avLst/>
            </a:prstGeom>
          </p:spPr>
        </p:pic>
        <p:sp>
          <p:nvSpPr>
            <p:cNvPr id="29" name="object 10">
              <a:extLst>
                <a:ext uri="{FF2B5EF4-FFF2-40B4-BE49-F238E27FC236}">
                  <a16:creationId xmlns:a16="http://schemas.microsoft.com/office/drawing/2014/main" id="{56FB39BE-4218-4645-BFD0-68524E92E30E}"/>
                </a:ext>
              </a:extLst>
            </p:cNvPr>
            <p:cNvSpPr/>
            <p:nvPr/>
          </p:nvSpPr>
          <p:spPr>
            <a:xfrm>
              <a:off x="1899530" y="7766306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15395" y="0"/>
                  </a:moveTo>
                  <a:lnTo>
                    <a:pt x="9242" y="1775"/>
                  </a:lnTo>
                  <a:lnTo>
                    <a:pt x="4158" y="5689"/>
                  </a:lnTo>
                  <a:lnTo>
                    <a:pt x="831" y="11392"/>
                  </a:lnTo>
                  <a:lnTo>
                    <a:pt x="0" y="18021"/>
                  </a:lnTo>
                  <a:lnTo>
                    <a:pt x="1756" y="24270"/>
                  </a:lnTo>
                  <a:lnTo>
                    <a:pt x="5737" y="29419"/>
                  </a:lnTo>
                  <a:lnTo>
                    <a:pt x="11583" y="32748"/>
                  </a:lnTo>
                  <a:lnTo>
                    <a:pt x="18289" y="33568"/>
                  </a:lnTo>
                  <a:lnTo>
                    <a:pt x="24491" y="31826"/>
                  </a:lnTo>
                  <a:lnTo>
                    <a:pt x="29551" y="27847"/>
                  </a:lnTo>
                  <a:lnTo>
                    <a:pt x="32830" y="21957"/>
                  </a:lnTo>
                  <a:lnTo>
                    <a:pt x="33596" y="15271"/>
                  </a:lnTo>
                  <a:lnTo>
                    <a:pt x="31804" y="9050"/>
                  </a:lnTo>
                  <a:lnTo>
                    <a:pt x="27800" y="3971"/>
                  </a:lnTo>
                  <a:lnTo>
                    <a:pt x="21930" y="709"/>
                  </a:lnTo>
                  <a:lnTo>
                    <a:pt x="1539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85038"/>
            <a:ext cx="13534390" cy="1452245"/>
          </a:xfrm>
          <a:prstGeom prst="rect">
            <a:avLst/>
          </a:prstGeom>
          <a:solidFill>
            <a:srgbClr val="7E2A74"/>
          </a:solidFill>
        </p:spPr>
        <p:txBody>
          <a:bodyPr vert="horz" wrap="square" lIns="0" tIns="350520" rIns="0" bIns="0" rtlCol="0">
            <a:spAutoFit/>
          </a:bodyPr>
          <a:lstStyle/>
          <a:p>
            <a:pPr marL="1351915">
              <a:lnSpc>
                <a:spcPct val="100000"/>
              </a:lnSpc>
              <a:spcBef>
                <a:spcPts val="2760"/>
              </a:spcBef>
            </a:pPr>
            <a:r>
              <a:rPr spc="-45" dirty="0"/>
              <a:t>4-</a:t>
            </a:r>
            <a:r>
              <a:rPr spc="-229" dirty="0"/>
              <a:t> </a:t>
            </a:r>
            <a:r>
              <a:rPr spc="-125" dirty="0"/>
              <a:t>Les</a:t>
            </a:r>
            <a:r>
              <a:rPr spc="-225" dirty="0"/>
              <a:t> </a:t>
            </a:r>
            <a:r>
              <a:rPr spc="-140" dirty="0"/>
              <a:t>différents</a:t>
            </a:r>
            <a:r>
              <a:rPr spc="-210" dirty="0"/>
              <a:t> </a:t>
            </a:r>
            <a:r>
              <a:rPr spc="-65" dirty="0"/>
              <a:t>accompagnements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81021" y="10487236"/>
            <a:ext cx="643890" cy="1096010"/>
            <a:chOff x="581021" y="10487236"/>
            <a:chExt cx="643890" cy="1096010"/>
          </a:xfrm>
        </p:grpSpPr>
        <p:sp>
          <p:nvSpPr>
            <p:cNvPr id="4" name="object 4"/>
            <p:cNvSpPr/>
            <p:nvPr/>
          </p:nvSpPr>
          <p:spPr>
            <a:xfrm>
              <a:off x="581021" y="10487236"/>
              <a:ext cx="643890" cy="1096010"/>
            </a:xfrm>
            <a:custGeom>
              <a:avLst/>
              <a:gdLst/>
              <a:ahLst/>
              <a:cxnLst/>
              <a:rect l="l" t="t" r="r" b="b"/>
              <a:pathLst>
                <a:path w="643890" h="1096009">
                  <a:moveTo>
                    <a:pt x="467719" y="0"/>
                  </a:moveTo>
                  <a:lnTo>
                    <a:pt x="420057" y="4068"/>
                  </a:lnTo>
                  <a:lnTo>
                    <a:pt x="375631" y="19965"/>
                  </a:lnTo>
                  <a:lnTo>
                    <a:pt x="336657" y="46561"/>
                  </a:lnTo>
                  <a:lnTo>
                    <a:pt x="305351" y="82727"/>
                  </a:lnTo>
                  <a:lnTo>
                    <a:pt x="283927" y="127334"/>
                  </a:lnTo>
                  <a:lnTo>
                    <a:pt x="241157" y="258980"/>
                  </a:lnTo>
                  <a:lnTo>
                    <a:pt x="237096" y="268595"/>
                  </a:lnTo>
                  <a:lnTo>
                    <a:pt x="212576" y="307704"/>
                  </a:lnTo>
                  <a:lnTo>
                    <a:pt x="148766" y="392685"/>
                  </a:lnTo>
                  <a:lnTo>
                    <a:pt x="130138" y="417748"/>
                  </a:lnTo>
                  <a:lnTo>
                    <a:pt x="103025" y="456417"/>
                  </a:lnTo>
                  <a:lnTo>
                    <a:pt x="82484" y="489014"/>
                  </a:lnTo>
                  <a:lnTo>
                    <a:pt x="61457" y="527507"/>
                  </a:lnTo>
                  <a:lnTo>
                    <a:pt x="41854" y="571394"/>
                  </a:lnTo>
                  <a:lnTo>
                    <a:pt x="27939" y="611931"/>
                  </a:lnTo>
                  <a:lnTo>
                    <a:pt x="15683" y="658990"/>
                  </a:lnTo>
                  <a:lnTo>
                    <a:pt x="3347" y="731504"/>
                  </a:lnTo>
                  <a:lnTo>
                    <a:pt x="344" y="769885"/>
                  </a:lnTo>
                  <a:lnTo>
                    <a:pt x="0" y="812650"/>
                  </a:lnTo>
                  <a:lnTo>
                    <a:pt x="106" y="819522"/>
                  </a:lnTo>
                  <a:lnTo>
                    <a:pt x="1420" y="866729"/>
                  </a:lnTo>
                  <a:lnTo>
                    <a:pt x="3442" y="914977"/>
                  </a:lnTo>
                  <a:lnTo>
                    <a:pt x="5856" y="961971"/>
                  </a:lnTo>
                  <a:lnTo>
                    <a:pt x="353633" y="1095839"/>
                  </a:lnTo>
                  <a:lnTo>
                    <a:pt x="359209" y="1089379"/>
                  </a:lnTo>
                  <a:lnTo>
                    <a:pt x="384056" y="1059432"/>
                  </a:lnTo>
                  <a:lnTo>
                    <a:pt x="417114" y="1017905"/>
                  </a:lnTo>
                  <a:lnTo>
                    <a:pt x="442366" y="984530"/>
                  </a:lnTo>
                  <a:lnTo>
                    <a:pt x="465562" y="951912"/>
                  </a:lnTo>
                  <a:lnTo>
                    <a:pt x="492427" y="910127"/>
                  </a:lnTo>
                  <a:lnTo>
                    <a:pt x="517076" y="866729"/>
                  </a:lnTo>
                  <a:lnTo>
                    <a:pt x="531153" y="842531"/>
                  </a:lnTo>
                  <a:lnTo>
                    <a:pt x="553520" y="793529"/>
                  </a:lnTo>
                  <a:lnTo>
                    <a:pt x="576166" y="714564"/>
                  </a:lnTo>
                  <a:lnTo>
                    <a:pt x="584049" y="663773"/>
                  </a:lnTo>
                  <a:lnTo>
                    <a:pt x="587553" y="618932"/>
                  </a:lnTo>
                  <a:lnTo>
                    <a:pt x="588549" y="571394"/>
                  </a:lnTo>
                  <a:lnTo>
                    <a:pt x="588565" y="566701"/>
                  </a:lnTo>
                  <a:lnTo>
                    <a:pt x="588229" y="535475"/>
                  </a:lnTo>
                  <a:lnTo>
                    <a:pt x="587372" y="500233"/>
                  </a:lnTo>
                  <a:lnTo>
                    <a:pt x="586609" y="463853"/>
                  </a:lnTo>
                  <a:lnTo>
                    <a:pt x="586658" y="425658"/>
                  </a:lnTo>
                  <a:lnTo>
                    <a:pt x="589706" y="383167"/>
                  </a:lnTo>
                  <a:lnTo>
                    <a:pt x="593379" y="368994"/>
                  </a:lnTo>
                  <a:lnTo>
                    <a:pt x="398329" y="368994"/>
                  </a:lnTo>
                  <a:lnTo>
                    <a:pt x="398576" y="368772"/>
                  </a:lnTo>
                  <a:lnTo>
                    <a:pt x="593451" y="368772"/>
                  </a:lnTo>
                  <a:lnTo>
                    <a:pt x="634847" y="241357"/>
                  </a:lnTo>
                  <a:lnTo>
                    <a:pt x="643736" y="192677"/>
                  </a:lnTo>
                  <a:lnTo>
                    <a:pt x="639667" y="145015"/>
                  </a:lnTo>
                  <a:lnTo>
                    <a:pt x="623770" y="100590"/>
                  </a:lnTo>
                  <a:lnTo>
                    <a:pt x="597175" y="61616"/>
                  </a:lnTo>
                  <a:lnTo>
                    <a:pt x="561008" y="30310"/>
                  </a:lnTo>
                  <a:lnTo>
                    <a:pt x="516401" y="8888"/>
                  </a:lnTo>
                  <a:lnTo>
                    <a:pt x="467719" y="0"/>
                  </a:lnTo>
                  <a:close/>
                </a:path>
                <a:path w="643890" h="1096009">
                  <a:moveTo>
                    <a:pt x="593451" y="368772"/>
                  </a:moveTo>
                  <a:lnTo>
                    <a:pt x="398576" y="368772"/>
                  </a:lnTo>
                  <a:lnTo>
                    <a:pt x="398329" y="368994"/>
                  </a:lnTo>
                  <a:lnTo>
                    <a:pt x="593379" y="368994"/>
                  </a:lnTo>
                  <a:lnTo>
                    <a:pt x="593451" y="368772"/>
                  </a:lnTo>
                  <a:close/>
                </a:path>
              </a:pathLst>
            </a:custGeom>
            <a:solidFill>
              <a:srgbClr val="7CB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0184" y="10898554"/>
              <a:ext cx="318135" cy="488315"/>
            </a:xfrm>
            <a:custGeom>
              <a:avLst/>
              <a:gdLst/>
              <a:ahLst/>
              <a:cxnLst/>
              <a:rect l="l" t="t" r="r" b="b"/>
              <a:pathLst>
                <a:path w="318134" h="488315">
                  <a:moveTo>
                    <a:pt x="16804" y="43144"/>
                  </a:moveTo>
                  <a:lnTo>
                    <a:pt x="14460" y="43858"/>
                  </a:lnTo>
                  <a:lnTo>
                    <a:pt x="6353" y="59200"/>
                  </a:lnTo>
                  <a:lnTo>
                    <a:pt x="2103" y="72277"/>
                  </a:lnTo>
                  <a:lnTo>
                    <a:pt x="1383" y="77640"/>
                  </a:lnTo>
                  <a:lnTo>
                    <a:pt x="265" y="82989"/>
                  </a:lnTo>
                  <a:lnTo>
                    <a:pt x="5234" y="125607"/>
                  </a:lnTo>
                  <a:lnTo>
                    <a:pt x="51980" y="178250"/>
                  </a:lnTo>
                  <a:lnTo>
                    <a:pt x="88875" y="187910"/>
                  </a:lnTo>
                  <a:lnTo>
                    <a:pt x="92716" y="188167"/>
                  </a:lnTo>
                  <a:lnTo>
                    <a:pt x="94558" y="189427"/>
                  </a:lnTo>
                  <a:lnTo>
                    <a:pt x="233104" y="461549"/>
                  </a:lnTo>
                  <a:lnTo>
                    <a:pt x="275269" y="488057"/>
                  </a:lnTo>
                  <a:lnTo>
                    <a:pt x="289151" y="485435"/>
                  </a:lnTo>
                  <a:lnTo>
                    <a:pt x="301618" y="478126"/>
                  </a:lnTo>
                  <a:lnTo>
                    <a:pt x="310264" y="468466"/>
                  </a:lnTo>
                  <a:lnTo>
                    <a:pt x="276772" y="468466"/>
                  </a:lnTo>
                  <a:lnTo>
                    <a:pt x="270068" y="467647"/>
                  </a:lnTo>
                  <a:lnTo>
                    <a:pt x="264220" y="464317"/>
                  </a:lnTo>
                  <a:lnTo>
                    <a:pt x="260237" y="459169"/>
                  </a:lnTo>
                  <a:lnTo>
                    <a:pt x="258482" y="452920"/>
                  </a:lnTo>
                  <a:lnTo>
                    <a:pt x="259316" y="446291"/>
                  </a:lnTo>
                  <a:lnTo>
                    <a:pt x="262640" y="440587"/>
                  </a:lnTo>
                  <a:lnTo>
                    <a:pt x="267723" y="436674"/>
                  </a:lnTo>
                  <a:lnTo>
                    <a:pt x="273877" y="434898"/>
                  </a:lnTo>
                  <a:lnTo>
                    <a:pt x="316742" y="434898"/>
                  </a:lnTo>
                  <a:lnTo>
                    <a:pt x="315357" y="429114"/>
                  </a:lnTo>
                  <a:lnTo>
                    <a:pt x="311976" y="421099"/>
                  </a:lnTo>
                  <a:lnTo>
                    <a:pt x="172258" y="147514"/>
                  </a:lnTo>
                  <a:lnTo>
                    <a:pt x="172238" y="145042"/>
                  </a:lnTo>
                  <a:lnTo>
                    <a:pt x="174243" y="141623"/>
                  </a:lnTo>
                  <a:lnTo>
                    <a:pt x="182485" y="123960"/>
                  </a:lnTo>
                  <a:lnTo>
                    <a:pt x="185141" y="112806"/>
                  </a:lnTo>
                  <a:lnTo>
                    <a:pt x="101877" y="112806"/>
                  </a:lnTo>
                  <a:lnTo>
                    <a:pt x="49882" y="110063"/>
                  </a:lnTo>
                  <a:lnTo>
                    <a:pt x="48523" y="108866"/>
                  </a:lnTo>
                  <a:lnTo>
                    <a:pt x="39873" y="91753"/>
                  </a:lnTo>
                  <a:lnTo>
                    <a:pt x="16868" y="46459"/>
                  </a:lnTo>
                  <a:lnTo>
                    <a:pt x="16804" y="43144"/>
                  </a:lnTo>
                  <a:close/>
                </a:path>
                <a:path w="318134" h="488315">
                  <a:moveTo>
                    <a:pt x="316742" y="434898"/>
                  </a:moveTo>
                  <a:lnTo>
                    <a:pt x="273877" y="434898"/>
                  </a:lnTo>
                  <a:lnTo>
                    <a:pt x="280415" y="435608"/>
                  </a:lnTo>
                  <a:lnTo>
                    <a:pt x="286284" y="438870"/>
                  </a:lnTo>
                  <a:lnTo>
                    <a:pt x="290289" y="443949"/>
                  </a:lnTo>
                  <a:lnTo>
                    <a:pt x="292081" y="450170"/>
                  </a:lnTo>
                  <a:lnTo>
                    <a:pt x="291315" y="456856"/>
                  </a:lnTo>
                  <a:lnTo>
                    <a:pt x="288035" y="462746"/>
                  </a:lnTo>
                  <a:lnTo>
                    <a:pt x="282974" y="466724"/>
                  </a:lnTo>
                  <a:lnTo>
                    <a:pt x="276772" y="468466"/>
                  </a:lnTo>
                  <a:lnTo>
                    <a:pt x="310264" y="468466"/>
                  </a:lnTo>
                  <a:lnTo>
                    <a:pt x="311272" y="467339"/>
                  </a:lnTo>
                  <a:lnTo>
                    <a:pt x="316719" y="454285"/>
                  </a:lnTo>
                  <a:lnTo>
                    <a:pt x="317698" y="446291"/>
                  </a:lnTo>
                  <a:lnTo>
                    <a:pt x="317685" y="443949"/>
                  </a:lnTo>
                  <a:lnTo>
                    <a:pt x="317308" y="437263"/>
                  </a:lnTo>
                  <a:lnTo>
                    <a:pt x="316742" y="434898"/>
                  </a:lnTo>
                  <a:close/>
                </a:path>
                <a:path w="318134" h="488315">
                  <a:moveTo>
                    <a:pt x="98085" y="0"/>
                  </a:moveTo>
                  <a:lnTo>
                    <a:pt x="99375" y="2689"/>
                  </a:lnTo>
                  <a:lnTo>
                    <a:pt x="100020" y="4097"/>
                  </a:lnTo>
                  <a:lnTo>
                    <a:pt x="123102" y="49407"/>
                  </a:lnTo>
                  <a:lnTo>
                    <a:pt x="131980" y="66662"/>
                  </a:lnTo>
                  <a:lnTo>
                    <a:pt x="131862" y="68494"/>
                  </a:lnTo>
                  <a:lnTo>
                    <a:pt x="123879" y="80557"/>
                  </a:lnTo>
                  <a:lnTo>
                    <a:pt x="117606" y="90163"/>
                  </a:lnTo>
                  <a:lnTo>
                    <a:pt x="111392" y="99808"/>
                  </a:lnTo>
                  <a:lnTo>
                    <a:pt x="103611" y="112082"/>
                  </a:lnTo>
                  <a:lnTo>
                    <a:pt x="101877" y="112806"/>
                  </a:lnTo>
                  <a:lnTo>
                    <a:pt x="185141" y="112806"/>
                  </a:lnTo>
                  <a:lnTo>
                    <a:pt x="186819" y="105756"/>
                  </a:lnTo>
                  <a:lnTo>
                    <a:pt x="187191" y="87082"/>
                  </a:lnTo>
                  <a:lnTo>
                    <a:pt x="183542" y="68012"/>
                  </a:lnTo>
                  <a:lnTo>
                    <a:pt x="160978" y="28773"/>
                  </a:lnTo>
                  <a:lnTo>
                    <a:pt x="122297" y="5127"/>
                  </a:lnTo>
                  <a:lnTo>
                    <a:pt x="106857" y="1802"/>
                  </a:lnTo>
                  <a:lnTo>
                    <a:pt x="9808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3479" y="10980334"/>
              <a:ext cx="209926" cy="1613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304" y="11164965"/>
              <a:ext cx="191614" cy="11210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68670" y="11333452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15393" y="0"/>
                  </a:moveTo>
                  <a:lnTo>
                    <a:pt x="9240" y="1775"/>
                  </a:lnTo>
                  <a:lnTo>
                    <a:pt x="4158" y="5689"/>
                  </a:lnTo>
                  <a:lnTo>
                    <a:pt x="834" y="11392"/>
                  </a:lnTo>
                  <a:lnTo>
                    <a:pt x="0" y="18021"/>
                  </a:lnTo>
                  <a:lnTo>
                    <a:pt x="1754" y="24270"/>
                  </a:lnTo>
                  <a:lnTo>
                    <a:pt x="5735" y="29419"/>
                  </a:lnTo>
                  <a:lnTo>
                    <a:pt x="11581" y="32748"/>
                  </a:lnTo>
                  <a:lnTo>
                    <a:pt x="18287" y="33568"/>
                  </a:lnTo>
                  <a:lnTo>
                    <a:pt x="24489" y="31826"/>
                  </a:lnTo>
                  <a:lnTo>
                    <a:pt x="29549" y="27847"/>
                  </a:lnTo>
                  <a:lnTo>
                    <a:pt x="32828" y="21957"/>
                  </a:lnTo>
                  <a:lnTo>
                    <a:pt x="33594" y="15271"/>
                  </a:lnTo>
                  <a:lnTo>
                    <a:pt x="31802" y="9050"/>
                  </a:lnTo>
                  <a:lnTo>
                    <a:pt x="27797" y="3971"/>
                  </a:lnTo>
                  <a:lnTo>
                    <a:pt x="21928" y="709"/>
                  </a:lnTo>
                  <a:lnTo>
                    <a:pt x="15393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46955" y="10342233"/>
            <a:ext cx="4634865" cy="1421765"/>
          </a:xfrm>
          <a:prstGeom prst="rect">
            <a:avLst/>
          </a:prstGeom>
          <a:ln w="4925">
            <a:solidFill>
              <a:srgbClr val="7E2A7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Times New Roman"/>
              <a:cs typeface="Times New Roman"/>
            </a:endParaRPr>
          </a:p>
          <a:p>
            <a:pPr marL="544195" algn="ctr">
              <a:lnSpc>
                <a:spcPct val="100000"/>
              </a:lnSpc>
              <a:spcBef>
                <a:spcPts val="5"/>
              </a:spcBef>
            </a:pP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Création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Mots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&amp;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spc="-10" dirty="0">
                <a:solidFill>
                  <a:srgbClr val="231F20"/>
                </a:solidFill>
                <a:latin typeface="Gotham Pro Light"/>
                <a:cs typeface="Gotham Pro Light"/>
              </a:rPr>
              <a:t>Merveilles</a:t>
            </a:r>
            <a:endParaRPr sz="1950">
              <a:latin typeface="Gotham Pro Light"/>
              <a:cs typeface="Gotham Pro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4932" y="3302777"/>
            <a:ext cx="11596370" cy="5703356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4900" i="1" spc="-80" dirty="0">
                <a:solidFill>
                  <a:srgbClr val="7E2A74"/>
                </a:solidFill>
                <a:latin typeface="Gotham Pro Medium"/>
                <a:cs typeface="Gotham Pro Medium"/>
              </a:rPr>
              <a:t>4.1.</a:t>
            </a:r>
            <a:r>
              <a:rPr sz="4900" i="1" spc="-260" dirty="0">
                <a:solidFill>
                  <a:srgbClr val="7E2A74"/>
                </a:solidFill>
                <a:latin typeface="Gotham Pro Medium"/>
                <a:cs typeface="Gotham Pro Medium"/>
              </a:rPr>
              <a:t> </a:t>
            </a:r>
            <a:r>
              <a:rPr sz="4900" i="1" spc="-40" dirty="0">
                <a:solidFill>
                  <a:srgbClr val="7E2A74"/>
                </a:solidFill>
                <a:latin typeface="Gotham Pro Medium"/>
                <a:cs typeface="Gotham Pro Medium"/>
              </a:rPr>
              <a:t>Les</a:t>
            </a:r>
            <a:r>
              <a:rPr sz="4900" i="1" spc="-260" dirty="0">
                <a:solidFill>
                  <a:srgbClr val="7E2A74"/>
                </a:solidFill>
                <a:latin typeface="Gotham Pro Medium"/>
                <a:cs typeface="Gotham Pro Medium"/>
              </a:rPr>
              <a:t> </a:t>
            </a:r>
            <a:r>
              <a:rPr sz="4900" i="1" spc="-55" dirty="0">
                <a:solidFill>
                  <a:srgbClr val="7E2A74"/>
                </a:solidFill>
                <a:latin typeface="Gotham Pro Medium"/>
                <a:cs typeface="Gotham Pro Medium"/>
              </a:rPr>
              <a:t>Piliers</a:t>
            </a:r>
            <a:r>
              <a:rPr sz="4900" i="1" spc="-260" dirty="0">
                <a:solidFill>
                  <a:srgbClr val="7E2A74"/>
                </a:solidFill>
                <a:latin typeface="Gotham Pro Medium"/>
                <a:cs typeface="Gotham Pro Medium"/>
              </a:rPr>
              <a:t> </a:t>
            </a:r>
            <a:r>
              <a:rPr sz="4900" i="1" dirty="0">
                <a:solidFill>
                  <a:srgbClr val="7E2A74"/>
                </a:solidFill>
                <a:latin typeface="Gotham Pro Medium"/>
                <a:cs typeface="Gotham Pro Medium"/>
              </a:rPr>
              <a:t>:</a:t>
            </a:r>
            <a:r>
              <a:rPr sz="4900" i="1" spc="-254" dirty="0">
                <a:solidFill>
                  <a:srgbClr val="7E2A74"/>
                </a:solidFill>
                <a:latin typeface="Gotham Pro Medium"/>
                <a:cs typeface="Gotham Pro Medium"/>
              </a:rPr>
              <a:t> </a:t>
            </a:r>
            <a:r>
              <a:rPr sz="4900" i="1" dirty="0">
                <a:solidFill>
                  <a:srgbClr val="7E2A74"/>
                </a:solidFill>
                <a:latin typeface="Gotham Pro Medium"/>
                <a:cs typeface="Gotham Pro Medium"/>
              </a:rPr>
              <a:t>les</a:t>
            </a:r>
            <a:r>
              <a:rPr sz="4900" i="1" spc="-260" dirty="0">
                <a:solidFill>
                  <a:srgbClr val="7E2A74"/>
                </a:solidFill>
                <a:latin typeface="Gotham Pro Medium"/>
                <a:cs typeface="Gotham Pro Medium"/>
              </a:rPr>
              <a:t> </a:t>
            </a:r>
            <a:r>
              <a:rPr sz="4900" i="1" spc="-10" dirty="0">
                <a:solidFill>
                  <a:srgbClr val="7E2A74"/>
                </a:solidFill>
                <a:latin typeface="Gotham Pro Medium"/>
                <a:cs typeface="Gotham Pro Medium"/>
              </a:rPr>
              <a:t>bénévoles</a:t>
            </a:r>
            <a:endParaRPr sz="4900" dirty="0">
              <a:latin typeface="Gotham Pro Medium"/>
              <a:cs typeface="Gotham Pro Medium"/>
            </a:endParaRPr>
          </a:p>
          <a:p>
            <a:pPr>
              <a:lnSpc>
                <a:spcPct val="100000"/>
              </a:lnSpc>
            </a:pPr>
            <a:endParaRPr sz="7000" dirty="0">
              <a:latin typeface="Gotham Pro Medium"/>
              <a:cs typeface="Gotham Pro Medium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Des</a:t>
            </a:r>
            <a:r>
              <a:rPr sz="3900" spc="-4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profils</a:t>
            </a:r>
            <a:r>
              <a:rPr sz="3900" spc="-4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variés</a:t>
            </a:r>
            <a:r>
              <a:rPr sz="3900" spc="-4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et</a:t>
            </a:r>
            <a:r>
              <a:rPr sz="3900" spc="-4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intéressants</a:t>
            </a:r>
            <a:endParaRPr sz="3900" dirty="0">
              <a:latin typeface="Gotham Pro Medium"/>
              <a:cs typeface="Gotham Pro Medium"/>
            </a:endParaRPr>
          </a:p>
          <a:p>
            <a:pPr marL="12700" marR="5080">
              <a:lnSpc>
                <a:spcPct val="171900"/>
              </a:lnSpc>
            </a:pP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Les</a:t>
            </a:r>
            <a:r>
              <a:rPr sz="3900" spc="-2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formations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: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un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gage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de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qualité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de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l’action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Formalisation</a:t>
            </a:r>
            <a:r>
              <a:rPr sz="3900" spc="-7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 err="1">
                <a:solidFill>
                  <a:srgbClr val="231F20"/>
                </a:solidFill>
                <a:latin typeface="Gotham Pro Medium"/>
                <a:cs typeface="Gotham Pro Medium"/>
              </a:rPr>
              <a:t>Livret</a:t>
            </a:r>
            <a:r>
              <a:rPr sz="3900" spc="-6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spc="-10" dirty="0" err="1">
                <a:solidFill>
                  <a:srgbClr val="231F20"/>
                </a:solidFill>
                <a:latin typeface="Gotham Pro Medium"/>
                <a:cs typeface="Gotham Pro Medium"/>
              </a:rPr>
              <a:t>bénévole</a:t>
            </a:r>
            <a:r>
              <a:rPr lang="fr-FR"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endParaRPr sz="3900" dirty="0">
              <a:latin typeface="Gotham Pro Medium"/>
              <a:cs typeface="Gotham Pro Medium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850" dirty="0">
              <a:latin typeface="Gotham Pro Medium"/>
              <a:cs typeface="Gotham Pro Medium"/>
            </a:endParaRPr>
          </a:p>
          <a:p>
            <a:pPr marL="12700">
              <a:lnSpc>
                <a:spcPct val="100000"/>
              </a:lnSpc>
            </a:pP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Planning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dirty="0">
                <a:solidFill>
                  <a:srgbClr val="231F20"/>
                </a:solidFill>
                <a:latin typeface="Gotham Pro Medium"/>
                <a:cs typeface="Gotham Pro Medium"/>
              </a:rPr>
              <a:t>de </a:t>
            </a:r>
            <a:r>
              <a:rPr sz="390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formation</a:t>
            </a:r>
            <a:endParaRPr sz="3900" dirty="0">
              <a:latin typeface="Gotham Pro Medium"/>
              <a:cs typeface="Gotham Pro Medium"/>
            </a:endParaRPr>
          </a:p>
        </p:txBody>
      </p: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21617" y="3496132"/>
            <a:ext cx="4284703" cy="5593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3" name="object 5">
            <a:extLst>
              <a:ext uri="{FF2B5EF4-FFF2-40B4-BE49-F238E27FC236}">
                <a16:creationId xmlns:a16="http://schemas.microsoft.com/office/drawing/2014/main" id="{28374994-4A9D-47A4-987C-248A03CA74A7}"/>
              </a:ext>
            </a:extLst>
          </p:cNvPr>
          <p:cNvGrpSpPr/>
          <p:nvPr/>
        </p:nvGrpSpPr>
        <p:grpSpPr>
          <a:xfrm>
            <a:off x="8604250" y="6796960"/>
            <a:ext cx="673209" cy="879870"/>
            <a:chOff x="1511883" y="6920090"/>
            <a:chExt cx="643890" cy="1096010"/>
          </a:xfrm>
        </p:grpSpPr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719077F0-605E-44C1-8804-33C9611795E6}"/>
                </a:ext>
              </a:extLst>
            </p:cNvPr>
            <p:cNvSpPr/>
            <p:nvPr/>
          </p:nvSpPr>
          <p:spPr>
            <a:xfrm>
              <a:off x="1511883" y="6920090"/>
              <a:ext cx="643890" cy="1096010"/>
            </a:xfrm>
            <a:custGeom>
              <a:avLst/>
              <a:gdLst/>
              <a:ahLst/>
              <a:cxnLst/>
              <a:rect l="l" t="t" r="r" b="b"/>
              <a:pathLst>
                <a:path w="643889" h="1096009">
                  <a:moveTo>
                    <a:pt x="467719" y="0"/>
                  </a:moveTo>
                  <a:lnTo>
                    <a:pt x="420057" y="4068"/>
                  </a:lnTo>
                  <a:lnTo>
                    <a:pt x="375631" y="19965"/>
                  </a:lnTo>
                  <a:lnTo>
                    <a:pt x="336657" y="46561"/>
                  </a:lnTo>
                  <a:lnTo>
                    <a:pt x="305351" y="82727"/>
                  </a:lnTo>
                  <a:lnTo>
                    <a:pt x="283927" y="127334"/>
                  </a:lnTo>
                  <a:lnTo>
                    <a:pt x="241157" y="258980"/>
                  </a:lnTo>
                  <a:lnTo>
                    <a:pt x="237096" y="268595"/>
                  </a:lnTo>
                  <a:lnTo>
                    <a:pt x="212576" y="307704"/>
                  </a:lnTo>
                  <a:lnTo>
                    <a:pt x="148766" y="392685"/>
                  </a:lnTo>
                  <a:lnTo>
                    <a:pt x="130138" y="417748"/>
                  </a:lnTo>
                  <a:lnTo>
                    <a:pt x="103025" y="456417"/>
                  </a:lnTo>
                  <a:lnTo>
                    <a:pt x="82484" y="489014"/>
                  </a:lnTo>
                  <a:lnTo>
                    <a:pt x="61457" y="527507"/>
                  </a:lnTo>
                  <a:lnTo>
                    <a:pt x="41854" y="571394"/>
                  </a:lnTo>
                  <a:lnTo>
                    <a:pt x="27939" y="611931"/>
                  </a:lnTo>
                  <a:lnTo>
                    <a:pt x="15683" y="658990"/>
                  </a:lnTo>
                  <a:lnTo>
                    <a:pt x="3347" y="731504"/>
                  </a:lnTo>
                  <a:lnTo>
                    <a:pt x="344" y="769885"/>
                  </a:lnTo>
                  <a:lnTo>
                    <a:pt x="0" y="812650"/>
                  </a:lnTo>
                  <a:lnTo>
                    <a:pt x="106" y="819522"/>
                  </a:lnTo>
                  <a:lnTo>
                    <a:pt x="1420" y="866729"/>
                  </a:lnTo>
                  <a:lnTo>
                    <a:pt x="3442" y="914977"/>
                  </a:lnTo>
                  <a:lnTo>
                    <a:pt x="5856" y="961971"/>
                  </a:lnTo>
                  <a:lnTo>
                    <a:pt x="353633" y="1095839"/>
                  </a:lnTo>
                  <a:lnTo>
                    <a:pt x="359209" y="1089376"/>
                  </a:lnTo>
                  <a:lnTo>
                    <a:pt x="384056" y="1059432"/>
                  </a:lnTo>
                  <a:lnTo>
                    <a:pt x="417114" y="1017905"/>
                  </a:lnTo>
                  <a:lnTo>
                    <a:pt x="442366" y="984530"/>
                  </a:lnTo>
                  <a:lnTo>
                    <a:pt x="465562" y="951912"/>
                  </a:lnTo>
                  <a:lnTo>
                    <a:pt x="492427" y="910127"/>
                  </a:lnTo>
                  <a:lnTo>
                    <a:pt x="517076" y="866729"/>
                  </a:lnTo>
                  <a:lnTo>
                    <a:pt x="531153" y="842531"/>
                  </a:lnTo>
                  <a:lnTo>
                    <a:pt x="553520" y="793529"/>
                  </a:lnTo>
                  <a:lnTo>
                    <a:pt x="576166" y="714564"/>
                  </a:lnTo>
                  <a:lnTo>
                    <a:pt x="584049" y="663773"/>
                  </a:lnTo>
                  <a:lnTo>
                    <a:pt x="587553" y="618932"/>
                  </a:lnTo>
                  <a:lnTo>
                    <a:pt x="588549" y="571394"/>
                  </a:lnTo>
                  <a:lnTo>
                    <a:pt x="588565" y="566701"/>
                  </a:lnTo>
                  <a:lnTo>
                    <a:pt x="588229" y="535475"/>
                  </a:lnTo>
                  <a:lnTo>
                    <a:pt x="587372" y="500233"/>
                  </a:lnTo>
                  <a:lnTo>
                    <a:pt x="586609" y="463853"/>
                  </a:lnTo>
                  <a:lnTo>
                    <a:pt x="586658" y="425658"/>
                  </a:lnTo>
                  <a:lnTo>
                    <a:pt x="589706" y="383167"/>
                  </a:lnTo>
                  <a:lnTo>
                    <a:pt x="593379" y="368994"/>
                  </a:lnTo>
                  <a:lnTo>
                    <a:pt x="398329" y="368994"/>
                  </a:lnTo>
                  <a:lnTo>
                    <a:pt x="398576" y="368772"/>
                  </a:lnTo>
                  <a:lnTo>
                    <a:pt x="593451" y="368772"/>
                  </a:lnTo>
                  <a:lnTo>
                    <a:pt x="634847" y="241357"/>
                  </a:lnTo>
                  <a:lnTo>
                    <a:pt x="643736" y="192677"/>
                  </a:lnTo>
                  <a:lnTo>
                    <a:pt x="639667" y="145015"/>
                  </a:lnTo>
                  <a:lnTo>
                    <a:pt x="623770" y="100590"/>
                  </a:lnTo>
                  <a:lnTo>
                    <a:pt x="597175" y="61616"/>
                  </a:lnTo>
                  <a:lnTo>
                    <a:pt x="561008" y="30310"/>
                  </a:lnTo>
                  <a:lnTo>
                    <a:pt x="516401" y="8888"/>
                  </a:lnTo>
                  <a:lnTo>
                    <a:pt x="467719" y="0"/>
                  </a:lnTo>
                  <a:close/>
                </a:path>
                <a:path w="643889" h="1096009">
                  <a:moveTo>
                    <a:pt x="593451" y="368772"/>
                  </a:moveTo>
                  <a:lnTo>
                    <a:pt x="398576" y="368772"/>
                  </a:lnTo>
                  <a:lnTo>
                    <a:pt x="398329" y="368994"/>
                  </a:lnTo>
                  <a:lnTo>
                    <a:pt x="593379" y="368994"/>
                  </a:lnTo>
                  <a:lnTo>
                    <a:pt x="593451" y="368772"/>
                  </a:lnTo>
                  <a:close/>
                </a:path>
              </a:pathLst>
            </a:custGeom>
            <a:solidFill>
              <a:srgbClr val="7CB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88FA474-772C-4BE8-AAC6-AE77A6E90232}"/>
                </a:ext>
              </a:extLst>
            </p:cNvPr>
            <p:cNvSpPr/>
            <p:nvPr/>
          </p:nvSpPr>
          <p:spPr>
            <a:xfrm>
              <a:off x="1641046" y="7331408"/>
              <a:ext cx="318135" cy="488315"/>
            </a:xfrm>
            <a:custGeom>
              <a:avLst/>
              <a:gdLst/>
              <a:ahLst/>
              <a:cxnLst/>
              <a:rect l="l" t="t" r="r" b="b"/>
              <a:pathLst>
                <a:path w="318135" h="488315">
                  <a:moveTo>
                    <a:pt x="16804" y="43144"/>
                  </a:moveTo>
                  <a:lnTo>
                    <a:pt x="14460" y="43858"/>
                  </a:lnTo>
                  <a:lnTo>
                    <a:pt x="6353" y="59200"/>
                  </a:lnTo>
                  <a:lnTo>
                    <a:pt x="2103" y="72277"/>
                  </a:lnTo>
                  <a:lnTo>
                    <a:pt x="1383" y="77640"/>
                  </a:lnTo>
                  <a:lnTo>
                    <a:pt x="265" y="82989"/>
                  </a:lnTo>
                  <a:lnTo>
                    <a:pt x="5234" y="125607"/>
                  </a:lnTo>
                  <a:lnTo>
                    <a:pt x="51980" y="178250"/>
                  </a:lnTo>
                  <a:lnTo>
                    <a:pt x="88875" y="187910"/>
                  </a:lnTo>
                  <a:lnTo>
                    <a:pt x="92716" y="188167"/>
                  </a:lnTo>
                  <a:lnTo>
                    <a:pt x="94558" y="189427"/>
                  </a:lnTo>
                  <a:lnTo>
                    <a:pt x="233104" y="461549"/>
                  </a:lnTo>
                  <a:lnTo>
                    <a:pt x="275269" y="488057"/>
                  </a:lnTo>
                  <a:lnTo>
                    <a:pt x="289151" y="485435"/>
                  </a:lnTo>
                  <a:lnTo>
                    <a:pt x="301618" y="478126"/>
                  </a:lnTo>
                  <a:lnTo>
                    <a:pt x="310264" y="468466"/>
                  </a:lnTo>
                  <a:lnTo>
                    <a:pt x="276772" y="468466"/>
                  </a:lnTo>
                  <a:lnTo>
                    <a:pt x="270068" y="467647"/>
                  </a:lnTo>
                  <a:lnTo>
                    <a:pt x="264220" y="464317"/>
                  </a:lnTo>
                  <a:lnTo>
                    <a:pt x="260237" y="459169"/>
                  </a:lnTo>
                  <a:lnTo>
                    <a:pt x="258482" y="452920"/>
                  </a:lnTo>
                  <a:lnTo>
                    <a:pt x="259316" y="446291"/>
                  </a:lnTo>
                  <a:lnTo>
                    <a:pt x="262640" y="440587"/>
                  </a:lnTo>
                  <a:lnTo>
                    <a:pt x="267723" y="436674"/>
                  </a:lnTo>
                  <a:lnTo>
                    <a:pt x="273877" y="434898"/>
                  </a:lnTo>
                  <a:lnTo>
                    <a:pt x="316742" y="434898"/>
                  </a:lnTo>
                  <a:lnTo>
                    <a:pt x="315357" y="429114"/>
                  </a:lnTo>
                  <a:lnTo>
                    <a:pt x="311976" y="421099"/>
                  </a:lnTo>
                  <a:lnTo>
                    <a:pt x="172258" y="147514"/>
                  </a:lnTo>
                  <a:lnTo>
                    <a:pt x="172238" y="145042"/>
                  </a:lnTo>
                  <a:lnTo>
                    <a:pt x="174243" y="141623"/>
                  </a:lnTo>
                  <a:lnTo>
                    <a:pt x="182485" y="123961"/>
                  </a:lnTo>
                  <a:lnTo>
                    <a:pt x="185141" y="112806"/>
                  </a:lnTo>
                  <a:lnTo>
                    <a:pt x="101877" y="112806"/>
                  </a:lnTo>
                  <a:lnTo>
                    <a:pt x="49882" y="110063"/>
                  </a:lnTo>
                  <a:lnTo>
                    <a:pt x="48523" y="108866"/>
                  </a:lnTo>
                  <a:lnTo>
                    <a:pt x="39873" y="91753"/>
                  </a:lnTo>
                  <a:lnTo>
                    <a:pt x="16868" y="46459"/>
                  </a:lnTo>
                  <a:lnTo>
                    <a:pt x="16804" y="43144"/>
                  </a:lnTo>
                  <a:close/>
                </a:path>
                <a:path w="318135" h="488315">
                  <a:moveTo>
                    <a:pt x="316742" y="434898"/>
                  </a:moveTo>
                  <a:lnTo>
                    <a:pt x="273877" y="434898"/>
                  </a:lnTo>
                  <a:lnTo>
                    <a:pt x="280415" y="435608"/>
                  </a:lnTo>
                  <a:lnTo>
                    <a:pt x="286284" y="438870"/>
                  </a:lnTo>
                  <a:lnTo>
                    <a:pt x="290289" y="443949"/>
                  </a:lnTo>
                  <a:lnTo>
                    <a:pt x="292081" y="450170"/>
                  </a:lnTo>
                  <a:lnTo>
                    <a:pt x="291315" y="456856"/>
                  </a:lnTo>
                  <a:lnTo>
                    <a:pt x="288035" y="462746"/>
                  </a:lnTo>
                  <a:lnTo>
                    <a:pt x="282974" y="466724"/>
                  </a:lnTo>
                  <a:lnTo>
                    <a:pt x="276772" y="468466"/>
                  </a:lnTo>
                  <a:lnTo>
                    <a:pt x="310264" y="468466"/>
                  </a:lnTo>
                  <a:lnTo>
                    <a:pt x="311272" y="467339"/>
                  </a:lnTo>
                  <a:lnTo>
                    <a:pt x="316719" y="454285"/>
                  </a:lnTo>
                  <a:lnTo>
                    <a:pt x="317698" y="446291"/>
                  </a:lnTo>
                  <a:lnTo>
                    <a:pt x="317685" y="443949"/>
                  </a:lnTo>
                  <a:lnTo>
                    <a:pt x="317308" y="437263"/>
                  </a:lnTo>
                  <a:lnTo>
                    <a:pt x="316742" y="434898"/>
                  </a:lnTo>
                  <a:close/>
                </a:path>
                <a:path w="318135" h="488315">
                  <a:moveTo>
                    <a:pt x="98085" y="0"/>
                  </a:moveTo>
                  <a:lnTo>
                    <a:pt x="99375" y="2689"/>
                  </a:lnTo>
                  <a:lnTo>
                    <a:pt x="100020" y="4097"/>
                  </a:lnTo>
                  <a:lnTo>
                    <a:pt x="123102" y="49407"/>
                  </a:lnTo>
                  <a:lnTo>
                    <a:pt x="131980" y="66662"/>
                  </a:lnTo>
                  <a:lnTo>
                    <a:pt x="131862" y="68494"/>
                  </a:lnTo>
                  <a:lnTo>
                    <a:pt x="123879" y="80556"/>
                  </a:lnTo>
                  <a:lnTo>
                    <a:pt x="117606" y="90161"/>
                  </a:lnTo>
                  <a:lnTo>
                    <a:pt x="111392" y="99806"/>
                  </a:lnTo>
                  <a:lnTo>
                    <a:pt x="103611" y="112082"/>
                  </a:lnTo>
                  <a:lnTo>
                    <a:pt x="101877" y="112806"/>
                  </a:lnTo>
                  <a:lnTo>
                    <a:pt x="185141" y="112806"/>
                  </a:lnTo>
                  <a:lnTo>
                    <a:pt x="186819" y="105758"/>
                  </a:lnTo>
                  <a:lnTo>
                    <a:pt x="187191" y="87084"/>
                  </a:lnTo>
                  <a:lnTo>
                    <a:pt x="183542" y="68012"/>
                  </a:lnTo>
                  <a:lnTo>
                    <a:pt x="160978" y="28773"/>
                  </a:lnTo>
                  <a:lnTo>
                    <a:pt x="122297" y="5127"/>
                  </a:lnTo>
                  <a:lnTo>
                    <a:pt x="106857" y="1802"/>
                  </a:lnTo>
                  <a:lnTo>
                    <a:pt x="9808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8">
              <a:extLst>
                <a:ext uri="{FF2B5EF4-FFF2-40B4-BE49-F238E27FC236}">
                  <a16:creationId xmlns:a16="http://schemas.microsoft.com/office/drawing/2014/main" id="{4DF503EB-9035-41E0-9FCE-32119D3B3DA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4341" y="7413187"/>
              <a:ext cx="209926" cy="161359"/>
            </a:xfrm>
            <a:prstGeom prst="rect">
              <a:avLst/>
            </a:prstGeom>
          </p:spPr>
        </p:pic>
        <p:pic>
          <p:nvPicPr>
            <p:cNvPr id="27" name="object 9">
              <a:extLst>
                <a:ext uri="{FF2B5EF4-FFF2-40B4-BE49-F238E27FC236}">
                  <a16:creationId xmlns:a16="http://schemas.microsoft.com/office/drawing/2014/main" id="{6E733CE9-BDF6-468F-9387-CD9981E9DA8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3165" y="7597819"/>
              <a:ext cx="191614" cy="112102"/>
            </a:xfrm>
            <a:prstGeom prst="rect">
              <a:avLst/>
            </a:prstGeom>
          </p:spPr>
        </p:pic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ABF2EB36-5AD0-48F1-8492-BC3996D750DF}"/>
                </a:ext>
              </a:extLst>
            </p:cNvPr>
            <p:cNvSpPr/>
            <p:nvPr/>
          </p:nvSpPr>
          <p:spPr>
            <a:xfrm>
              <a:off x="1899530" y="7766306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15395" y="0"/>
                  </a:moveTo>
                  <a:lnTo>
                    <a:pt x="9242" y="1775"/>
                  </a:lnTo>
                  <a:lnTo>
                    <a:pt x="4158" y="5689"/>
                  </a:lnTo>
                  <a:lnTo>
                    <a:pt x="831" y="11392"/>
                  </a:lnTo>
                  <a:lnTo>
                    <a:pt x="0" y="18021"/>
                  </a:lnTo>
                  <a:lnTo>
                    <a:pt x="1756" y="24270"/>
                  </a:lnTo>
                  <a:lnTo>
                    <a:pt x="5737" y="29419"/>
                  </a:lnTo>
                  <a:lnTo>
                    <a:pt x="11583" y="32748"/>
                  </a:lnTo>
                  <a:lnTo>
                    <a:pt x="18289" y="33568"/>
                  </a:lnTo>
                  <a:lnTo>
                    <a:pt x="24491" y="31826"/>
                  </a:lnTo>
                  <a:lnTo>
                    <a:pt x="29551" y="27847"/>
                  </a:lnTo>
                  <a:lnTo>
                    <a:pt x="32830" y="21957"/>
                  </a:lnTo>
                  <a:lnTo>
                    <a:pt x="33596" y="15271"/>
                  </a:lnTo>
                  <a:lnTo>
                    <a:pt x="31804" y="9050"/>
                  </a:lnTo>
                  <a:lnTo>
                    <a:pt x="27800" y="3971"/>
                  </a:lnTo>
                  <a:lnTo>
                    <a:pt x="21930" y="709"/>
                  </a:lnTo>
                  <a:lnTo>
                    <a:pt x="1539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5">
            <a:extLst>
              <a:ext uri="{FF2B5EF4-FFF2-40B4-BE49-F238E27FC236}">
                <a16:creationId xmlns:a16="http://schemas.microsoft.com/office/drawing/2014/main" id="{177E0200-41BD-4DBF-B571-4D1AA6C8A320}"/>
              </a:ext>
            </a:extLst>
          </p:cNvPr>
          <p:cNvGrpSpPr/>
          <p:nvPr/>
        </p:nvGrpSpPr>
        <p:grpSpPr>
          <a:xfrm>
            <a:off x="7088456" y="8040600"/>
            <a:ext cx="673209" cy="879870"/>
            <a:chOff x="1511883" y="6920090"/>
            <a:chExt cx="643890" cy="1096010"/>
          </a:xfrm>
        </p:grpSpPr>
        <p:sp>
          <p:nvSpPr>
            <p:cNvPr id="30" name="object 6">
              <a:extLst>
                <a:ext uri="{FF2B5EF4-FFF2-40B4-BE49-F238E27FC236}">
                  <a16:creationId xmlns:a16="http://schemas.microsoft.com/office/drawing/2014/main" id="{9CB13C2F-AA7D-4A9B-81BC-FE7916AFB7D1}"/>
                </a:ext>
              </a:extLst>
            </p:cNvPr>
            <p:cNvSpPr/>
            <p:nvPr/>
          </p:nvSpPr>
          <p:spPr>
            <a:xfrm>
              <a:off x="1511883" y="6920090"/>
              <a:ext cx="643890" cy="1096010"/>
            </a:xfrm>
            <a:custGeom>
              <a:avLst/>
              <a:gdLst/>
              <a:ahLst/>
              <a:cxnLst/>
              <a:rect l="l" t="t" r="r" b="b"/>
              <a:pathLst>
                <a:path w="643889" h="1096009">
                  <a:moveTo>
                    <a:pt x="467719" y="0"/>
                  </a:moveTo>
                  <a:lnTo>
                    <a:pt x="420057" y="4068"/>
                  </a:lnTo>
                  <a:lnTo>
                    <a:pt x="375631" y="19965"/>
                  </a:lnTo>
                  <a:lnTo>
                    <a:pt x="336657" y="46561"/>
                  </a:lnTo>
                  <a:lnTo>
                    <a:pt x="305351" y="82727"/>
                  </a:lnTo>
                  <a:lnTo>
                    <a:pt x="283927" y="127334"/>
                  </a:lnTo>
                  <a:lnTo>
                    <a:pt x="241157" y="258980"/>
                  </a:lnTo>
                  <a:lnTo>
                    <a:pt x="237096" y="268595"/>
                  </a:lnTo>
                  <a:lnTo>
                    <a:pt x="212576" y="307704"/>
                  </a:lnTo>
                  <a:lnTo>
                    <a:pt x="148766" y="392685"/>
                  </a:lnTo>
                  <a:lnTo>
                    <a:pt x="130138" y="417748"/>
                  </a:lnTo>
                  <a:lnTo>
                    <a:pt x="103025" y="456417"/>
                  </a:lnTo>
                  <a:lnTo>
                    <a:pt x="82484" y="489014"/>
                  </a:lnTo>
                  <a:lnTo>
                    <a:pt x="61457" y="527507"/>
                  </a:lnTo>
                  <a:lnTo>
                    <a:pt x="41854" y="571394"/>
                  </a:lnTo>
                  <a:lnTo>
                    <a:pt x="27939" y="611931"/>
                  </a:lnTo>
                  <a:lnTo>
                    <a:pt x="15683" y="658990"/>
                  </a:lnTo>
                  <a:lnTo>
                    <a:pt x="3347" y="731504"/>
                  </a:lnTo>
                  <a:lnTo>
                    <a:pt x="344" y="769885"/>
                  </a:lnTo>
                  <a:lnTo>
                    <a:pt x="0" y="812650"/>
                  </a:lnTo>
                  <a:lnTo>
                    <a:pt x="106" y="819522"/>
                  </a:lnTo>
                  <a:lnTo>
                    <a:pt x="1420" y="866729"/>
                  </a:lnTo>
                  <a:lnTo>
                    <a:pt x="3442" y="914977"/>
                  </a:lnTo>
                  <a:lnTo>
                    <a:pt x="5856" y="961971"/>
                  </a:lnTo>
                  <a:lnTo>
                    <a:pt x="353633" y="1095839"/>
                  </a:lnTo>
                  <a:lnTo>
                    <a:pt x="359209" y="1089376"/>
                  </a:lnTo>
                  <a:lnTo>
                    <a:pt x="384056" y="1059432"/>
                  </a:lnTo>
                  <a:lnTo>
                    <a:pt x="417114" y="1017905"/>
                  </a:lnTo>
                  <a:lnTo>
                    <a:pt x="442366" y="984530"/>
                  </a:lnTo>
                  <a:lnTo>
                    <a:pt x="465562" y="951912"/>
                  </a:lnTo>
                  <a:lnTo>
                    <a:pt x="492427" y="910127"/>
                  </a:lnTo>
                  <a:lnTo>
                    <a:pt x="517076" y="866729"/>
                  </a:lnTo>
                  <a:lnTo>
                    <a:pt x="531153" y="842531"/>
                  </a:lnTo>
                  <a:lnTo>
                    <a:pt x="553520" y="793529"/>
                  </a:lnTo>
                  <a:lnTo>
                    <a:pt x="576166" y="714564"/>
                  </a:lnTo>
                  <a:lnTo>
                    <a:pt x="584049" y="663773"/>
                  </a:lnTo>
                  <a:lnTo>
                    <a:pt x="587553" y="618932"/>
                  </a:lnTo>
                  <a:lnTo>
                    <a:pt x="588549" y="571394"/>
                  </a:lnTo>
                  <a:lnTo>
                    <a:pt x="588565" y="566701"/>
                  </a:lnTo>
                  <a:lnTo>
                    <a:pt x="588229" y="535475"/>
                  </a:lnTo>
                  <a:lnTo>
                    <a:pt x="587372" y="500233"/>
                  </a:lnTo>
                  <a:lnTo>
                    <a:pt x="586609" y="463853"/>
                  </a:lnTo>
                  <a:lnTo>
                    <a:pt x="586658" y="425658"/>
                  </a:lnTo>
                  <a:lnTo>
                    <a:pt x="589706" y="383167"/>
                  </a:lnTo>
                  <a:lnTo>
                    <a:pt x="593379" y="368994"/>
                  </a:lnTo>
                  <a:lnTo>
                    <a:pt x="398329" y="368994"/>
                  </a:lnTo>
                  <a:lnTo>
                    <a:pt x="398576" y="368772"/>
                  </a:lnTo>
                  <a:lnTo>
                    <a:pt x="593451" y="368772"/>
                  </a:lnTo>
                  <a:lnTo>
                    <a:pt x="634847" y="241357"/>
                  </a:lnTo>
                  <a:lnTo>
                    <a:pt x="643736" y="192677"/>
                  </a:lnTo>
                  <a:lnTo>
                    <a:pt x="639667" y="145015"/>
                  </a:lnTo>
                  <a:lnTo>
                    <a:pt x="623770" y="100590"/>
                  </a:lnTo>
                  <a:lnTo>
                    <a:pt x="597175" y="61616"/>
                  </a:lnTo>
                  <a:lnTo>
                    <a:pt x="561008" y="30310"/>
                  </a:lnTo>
                  <a:lnTo>
                    <a:pt x="516401" y="8888"/>
                  </a:lnTo>
                  <a:lnTo>
                    <a:pt x="467719" y="0"/>
                  </a:lnTo>
                  <a:close/>
                </a:path>
                <a:path w="643889" h="1096009">
                  <a:moveTo>
                    <a:pt x="593451" y="368772"/>
                  </a:moveTo>
                  <a:lnTo>
                    <a:pt x="398576" y="368772"/>
                  </a:lnTo>
                  <a:lnTo>
                    <a:pt x="398329" y="368994"/>
                  </a:lnTo>
                  <a:lnTo>
                    <a:pt x="593379" y="368994"/>
                  </a:lnTo>
                  <a:lnTo>
                    <a:pt x="593451" y="368772"/>
                  </a:lnTo>
                  <a:close/>
                </a:path>
              </a:pathLst>
            </a:custGeom>
            <a:solidFill>
              <a:srgbClr val="7CB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13B87F8D-12FD-4D8C-9447-41D35DBA5843}"/>
                </a:ext>
              </a:extLst>
            </p:cNvPr>
            <p:cNvSpPr/>
            <p:nvPr/>
          </p:nvSpPr>
          <p:spPr>
            <a:xfrm>
              <a:off x="1641046" y="7331408"/>
              <a:ext cx="318135" cy="488315"/>
            </a:xfrm>
            <a:custGeom>
              <a:avLst/>
              <a:gdLst/>
              <a:ahLst/>
              <a:cxnLst/>
              <a:rect l="l" t="t" r="r" b="b"/>
              <a:pathLst>
                <a:path w="318135" h="488315">
                  <a:moveTo>
                    <a:pt x="16804" y="43144"/>
                  </a:moveTo>
                  <a:lnTo>
                    <a:pt x="14460" y="43858"/>
                  </a:lnTo>
                  <a:lnTo>
                    <a:pt x="6353" y="59200"/>
                  </a:lnTo>
                  <a:lnTo>
                    <a:pt x="2103" y="72277"/>
                  </a:lnTo>
                  <a:lnTo>
                    <a:pt x="1383" y="77640"/>
                  </a:lnTo>
                  <a:lnTo>
                    <a:pt x="265" y="82989"/>
                  </a:lnTo>
                  <a:lnTo>
                    <a:pt x="5234" y="125607"/>
                  </a:lnTo>
                  <a:lnTo>
                    <a:pt x="51980" y="178250"/>
                  </a:lnTo>
                  <a:lnTo>
                    <a:pt x="88875" y="187910"/>
                  </a:lnTo>
                  <a:lnTo>
                    <a:pt x="92716" y="188167"/>
                  </a:lnTo>
                  <a:lnTo>
                    <a:pt x="94558" y="189427"/>
                  </a:lnTo>
                  <a:lnTo>
                    <a:pt x="233104" y="461549"/>
                  </a:lnTo>
                  <a:lnTo>
                    <a:pt x="275269" y="488057"/>
                  </a:lnTo>
                  <a:lnTo>
                    <a:pt x="289151" y="485435"/>
                  </a:lnTo>
                  <a:lnTo>
                    <a:pt x="301618" y="478126"/>
                  </a:lnTo>
                  <a:lnTo>
                    <a:pt x="310264" y="468466"/>
                  </a:lnTo>
                  <a:lnTo>
                    <a:pt x="276772" y="468466"/>
                  </a:lnTo>
                  <a:lnTo>
                    <a:pt x="270068" y="467647"/>
                  </a:lnTo>
                  <a:lnTo>
                    <a:pt x="264220" y="464317"/>
                  </a:lnTo>
                  <a:lnTo>
                    <a:pt x="260237" y="459169"/>
                  </a:lnTo>
                  <a:lnTo>
                    <a:pt x="258482" y="452920"/>
                  </a:lnTo>
                  <a:lnTo>
                    <a:pt x="259316" y="446291"/>
                  </a:lnTo>
                  <a:lnTo>
                    <a:pt x="262640" y="440587"/>
                  </a:lnTo>
                  <a:lnTo>
                    <a:pt x="267723" y="436674"/>
                  </a:lnTo>
                  <a:lnTo>
                    <a:pt x="273877" y="434898"/>
                  </a:lnTo>
                  <a:lnTo>
                    <a:pt x="316742" y="434898"/>
                  </a:lnTo>
                  <a:lnTo>
                    <a:pt x="315357" y="429114"/>
                  </a:lnTo>
                  <a:lnTo>
                    <a:pt x="311976" y="421099"/>
                  </a:lnTo>
                  <a:lnTo>
                    <a:pt x="172258" y="147514"/>
                  </a:lnTo>
                  <a:lnTo>
                    <a:pt x="172238" y="145042"/>
                  </a:lnTo>
                  <a:lnTo>
                    <a:pt x="174243" y="141623"/>
                  </a:lnTo>
                  <a:lnTo>
                    <a:pt x="182485" y="123961"/>
                  </a:lnTo>
                  <a:lnTo>
                    <a:pt x="185141" y="112806"/>
                  </a:lnTo>
                  <a:lnTo>
                    <a:pt x="101877" y="112806"/>
                  </a:lnTo>
                  <a:lnTo>
                    <a:pt x="49882" y="110063"/>
                  </a:lnTo>
                  <a:lnTo>
                    <a:pt x="48523" y="108866"/>
                  </a:lnTo>
                  <a:lnTo>
                    <a:pt x="39873" y="91753"/>
                  </a:lnTo>
                  <a:lnTo>
                    <a:pt x="16868" y="46459"/>
                  </a:lnTo>
                  <a:lnTo>
                    <a:pt x="16804" y="43144"/>
                  </a:lnTo>
                  <a:close/>
                </a:path>
                <a:path w="318135" h="488315">
                  <a:moveTo>
                    <a:pt x="316742" y="434898"/>
                  </a:moveTo>
                  <a:lnTo>
                    <a:pt x="273877" y="434898"/>
                  </a:lnTo>
                  <a:lnTo>
                    <a:pt x="280415" y="435608"/>
                  </a:lnTo>
                  <a:lnTo>
                    <a:pt x="286284" y="438870"/>
                  </a:lnTo>
                  <a:lnTo>
                    <a:pt x="290289" y="443949"/>
                  </a:lnTo>
                  <a:lnTo>
                    <a:pt x="292081" y="450170"/>
                  </a:lnTo>
                  <a:lnTo>
                    <a:pt x="291315" y="456856"/>
                  </a:lnTo>
                  <a:lnTo>
                    <a:pt x="288035" y="462746"/>
                  </a:lnTo>
                  <a:lnTo>
                    <a:pt x="282974" y="466724"/>
                  </a:lnTo>
                  <a:lnTo>
                    <a:pt x="276772" y="468466"/>
                  </a:lnTo>
                  <a:lnTo>
                    <a:pt x="310264" y="468466"/>
                  </a:lnTo>
                  <a:lnTo>
                    <a:pt x="311272" y="467339"/>
                  </a:lnTo>
                  <a:lnTo>
                    <a:pt x="316719" y="454285"/>
                  </a:lnTo>
                  <a:lnTo>
                    <a:pt x="317698" y="446291"/>
                  </a:lnTo>
                  <a:lnTo>
                    <a:pt x="317685" y="443949"/>
                  </a:lnTo>
                  <a:lnTo>
                    <a:pt x="317308" y="437263"/>
                  </a:lnTo>
                  <a:lnTo>
                    <a:pt x="316742" y="434898"/>
                  </a:lnTo>
                  <a:close/>
                </a:path>
                <a:path w="318135" h="488315">
                  <a:moveTo>
                    <a:pt x="98085" y="0"/>
                  </a:moveTo>
                  <a:lnTo>
                    <a:pt x="99375" y="2689"/>
                  </a:lnTo>
                  <a:lnTo>
                    <a:pt x="100020" y="4097"/>
                  </a:lnTo>
                  <a:lnTo>
                    <a:pt x="123102" y="49407"/>
                  </a:lnTo>
                  <a:lnTo>
                    <a:pt x="131980" y="66662"/>
                  </a:lnTo>
                  <a:lnTo>
                    <a:pt x="131862" y="68494"/>
                  </a:lnTo>
                  <a:lnTo>
                    <a:pt x="123879" y="80556"/>
                  </a:lnTo>
                  <a:lnTo>
                    <a:pt x="117606" y="90161"/>
                  </a:lnTo>
                  <a:lnTo>
                    <a:pt x="111392" y="99806"/>
                  </a:lnTo>
                  <a:lnTo>
                    <a:pt x="103611" y="112082"/>
                  </a:lnTo>
                  <a:lnTo>
                    <a:pt x="101877" y="112806"/>
                  </a:lnTo>
                  <a:lnTo>
                    <a:pt x="185141" y="112806"/>
                  </a:lnTo>
                  <a:lnTo>
                    <a:pt x="186819" y="105758"/>
                  </a:lnTo>
                  <a:lnTo>
                    <a:pt x="187191" y="87084"/>
                  </a:lnTo>
                  <a:lnTo>
                    <a:pt x="183542" y="68012"/>
                  </a:lnTo>
                  <a:lnTo>
                    <a:pt x="160978" y="28773"/>
                  </a:lnTo>
                  <a:lnTo>
                    <a:pt x="122297" y="5127"/>
                  </a:lnTo>
                  <a:lnTo>
                    <a:pt x="106857" y="1802"/>
                  </a:lnTo>
                  <a:lnTo>
                    <a:pt x="9808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8">
              <a:extLst>
                <a:ext uri="{FF2B5EF4-FFF2-40B4-BE49-F238E27FC236}">
                  <a16:creationId xmlns:a16="http://schemas.microsoft.com/office/drawing/2014/main" id="{5E18500C-D238-4A01-BAB0-5C9A293C564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4341" y="7413187"/>
              <a:ext cx="209926" cy="161359"/>
            </a:xfrm>
            <a:prstGeom prst="rect">
              <a:avLst/>
            </a:prstGeom>
          </p:spPr>
        </p:pic>
        <p:pic>
          <p:nvPicPr>
            <p:cNvPr id="33" name="object 9">
              <a:extLst>
                <a:ext uri="{FF2B5EF4-FFF2-40B4-BE49-F238E27FC236}">
                  <a16:creationId xmlns:a16="http://schemas.microsoft.com/office/drawing/2014/main" id="{AFD52B12-C36C-4062-885A-20BD372C7E6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3165" y="7597819"/>
              <a:ext cx="191614" cy="112102"/>
            </a:xfrm>
            <a:prstGeom prst="rect">
              <a:avLst/>
            </a:prstGeom>
          </p:spPr>
        </p:pic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A8DE7F88-8404-49BD-8275-6257BAC7A670}"/>
                </a:ext>
              </a:extLst>
            </p:cNvPr>
            <p:cNvSpPr/>
            <p:nvPr/>
          </p:nvSpPr>
          <p:spPr>
            <a:xfrm>
              <a:off x="1899530" y="7766306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15395" y="0"/>
                  </a:moveTo>
                  <a:lnTo>
                    <a:pt x="9242" y="1775"/>
                  </a:lnTo>
                  <a:lnTo>
                    <a:pt x="4158" y="5689"/>
                  </a:lnTo>
                  <a:lnTo>
                    <a:pt x="831" y="11392"/>
                  </a:lnTo>
                  <a:lnTo>
                    <a:pt x="0" y="18021"/>
                  </a:lnTo>
                  <a:lnTo>
                    <a:pt x="1756" y="24270"/>
                  </a:lnTo>
                  <a:lnTo>
                    <a:pt x="5737" y="29419"/>
                  </a:lnTo>
                  <a:lnTo>
                    <a:pt x="11583" y="32748"/>
                  </a:lnTo>
                  <a:lnTo>
                    <a:pt x="18289" y="33568"/>
                  </a:lnTo>
                  <a:lnTo>
                    <a:pt x="24491" y="31826"/>
                  </a:lnTo>
                  <a:lnTo>
                    <a:pt x="29551" y="27847"/>
                  </a:lnTo>
                  <a:lnTo>
                    <a:pt x="32830" y="21957"/>
                  </a:lnTo>
                  <a:lnTo>
                    <a:pt x="33596" y="15271"/>
                  </a:lnTo>
                  <a:lnTo>
                    <a:pt x="31804" y="9050"/>
                  </a:lnTo>
                  <a:lnTo>
                    <a:pt x="27800" y="3971"/>
                  </a:lnTo>
                  <a:lnTo>
                    <a:pt x="21930" y="709"/>
                  </a:lnTo>
                  <a:lnTo>
                    <a:pt x="1539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7854" y="1777216"/>
            <a:ext cx="17399000" cy="8383905"/>
            <a:chOff x="1047854" y="1777216"/>
            <a:chExt cx="17399000" cy="8383905"/>
          </a:xfrm>
        </p:grpSpPr>
        <p:sp>
          <p:nvSpPr>
            <p:cNvPr id="3" name="object 3"/>
            <p:cNvSpPr/>
            <p:nvPr/>
          </p:nvSpPr>
          <p:spPr>
            <a:xfrm>
              <a:off x="1047851" y="2825318"/>
              <a:ext cx="17399000" cy="3412490"/>
            </a:xfrm>
            <a:custGeom>
              <a:avLst/>
              <a:gdLst/>
              <a:ahLst/>
              <a:cxnLst/>
              <a:rect l="l" t="t" r="r" b="b"/>
              <a:pathLst>
                <a:path w="17399000" h="3412490">
                  <a:moveTo>
                    <a:pt x="17398950" y="158623"/>
                  </a:moveTo>
                  <a:lnTo>
                    <a:pt x="17172470" y="25"/>
                  </a:lnTo>
                  <a:lnTo>
                    <a:pt x="0" y="3027984"/>
                  </a:lnTo>
                  <a:lnTo>
                    <a:pt x="67779" y="3412452"/>
                  </a:lnTo>
                  <a:lnTo>
                    <a:pt x="17239615" y="384594"/>
                  </a:lnTo>
                  <a:lnTo>
                    <a:pt x="17240365" y="385114"/>
                  </a:lnTo>
                  <a:lnTo>
                    <a:pt x="17398950" y="158623"/>
                  </a:lnTo>
                  <a:close/>
                </a:path>
              </a:pathLst>
            </a:custGeom>
            <a:solidFill>
              <a:srgbClr val="F58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14794" y="5464497"/>
              <a:ext cx="0" cy="4685030"/>
            </a:xfrm>
            <a:custGeom>
              <a:avLst/>
              <a:gdLst/>
              <a:ahLst/>
              <a:cxnLst/>
              <a:rect l="l" t="t" r="r" b="b"/>
              <a:pathLst>
                <a:path h="4685030">
                  <a:moveTo>
                    <a:pt x="0" y="0"/>
                  </a:moveTo>
                  <a:lnTo>
                    <a:pt x="0" y="4684682"/>
                  </a:lnTo>
                </a:path>
              </a:pathLst>
            </a:custGeom>
            <a:ln w="22951">
              <a:solidFill>
                <a:srgbClr val="F04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523877" y="3855762"/>
              <a:ext cx="0" cy="4685030"/>
            </a:xfrm>
            <a:custGeom>
              <a:avLst/>
              <a:gdLst/>
              <a:ahLst/>
              <a:cxnLst/>
              <a:rect l="l" t="t" r="r" b="b"/>
              <a:pathLst>
                <a:path h="4685030">
                  <a:moveTo>
                    <a:pt x="0" y="0"/>
                  </a:moveTo>
                  <a:lnTo>
                    <a:pt x="0" y="4684682"/>
                  </a:lnTo>
                </a:path>
              </a:pathLst>
            </a:custGeom>
            <a:ln w="22951">
              <a:solidFill>
                <a:srgbClr val="F04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45116" y="4965125"/>
              <a:ext cx="0" cy="4685030"/>
            </a:xfrm>
            <a:custGeom>
              <a:avLst/>
              <a:gdLst/>
              <a:ahLst/>
              <a:cxnLst/>
              <a:rect l="l" t="t" r="r" b="b"/>
              <a:pathLst>
                <a:path h="4685030">
                  <a:moveTo>
                    <a:pt x="0" y="0"/>
                  </a:moveTo>
                  <a:lnTo>
                    <a:pt x="0" y="4684682"/>
                  </a:lnTo>
                </a:path>
              </a:pathLst>
            </a:custGeom>
            <a:ln w="22951">
              <a:solidFill>
                <a:srgbClr val="F04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354199" y="3356389"/>
              <a:ext cx="0" cy="4685030"/>
            </a:xfrm>
            <a:custGeom>
              <a:avLst/>
              <a:gdLst/>
              <a:ahLst/>
              <a:cxnLst/>
              <a:rect l="l" t="t" r="r" b="b"/>
              <a:pathLst>
                <a:path h="4685030">
                  <a:moveTo>
                    <a:pt x="0" y="0"/>
                  </a:moveTo>
                  <a:lnTo>
                    <a:pt x="0" y="4684682"/>
                  </a:lnTo>
                </a:path>
              </a:pathLst>
            </a:custGeom>
            <a:ln w="22951">
              <a:solidFill>
                <a:srgbClr val="F04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75439" y="4464118"/>
              <a:ext cx="0" cy="4685030"/>
            </a:xfrm>
            <a:custGeom>
              <a:avLst/>
              <a:gdLst/>
              <a:ahLst/>
              <a:cxnLst/>
              <a:rect l="l" t="t" r="r" b="b"/>
              <a:pathLst>
                <a:path h="4685030">
                  <a:moveTo>
                    <a:pt x="0" y="0"/>
                  </a:moveTo>
                  <a:lnTo>
                    <a:pt x="0" y="4684682"/>
                  </a:lnTo>
                </a:path>
              </a:pathLst>
            </a:custGeom>
            <a:ln w="22951">
              <a:solidFill>
                <a:srgbClr val="F04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184522" y="2858641"/>
              <a:ext cx="0" cy="4685030"/>
            </a:xfrm>
            <a:custGeom>
              <a:avLst/>
              <a:gdLst/>
              <a:ahLst/>
              <a:cxnLst/>
              <a:rect l="l" t="t" r="r" b="b"/>
              <a:pathLst>
                <a:path h="4685030">
                  <a:moveTo>
                    <a:pt x="0" y="0"/>
                  </a:moveTo>
                  <a:lnTo>
                    <a:pt x="0" y="4684682"/>
                  </a:lnTo>
                </a:path>
              </a:pathLst>
            </a:custGeom>
            <a:ln w="22951">
              <a:solidFill>
                <a:srgbClr val="F04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030840" y="1777225"/>
              <a:ext cx="3553460" cy="2371725"/>
            </a:xfrm>
            <a:custGeom>
              <a:avLst/>
              <a:gdLst/>
              <a:ahLst/>
              <a:cxnLst/>
              <a:rect l="l" t="t" r="r" b="b"/>
              <a:pathLst>
                <a:path w="3553459" h="2371725">
                  <a:moveTo>
                    <a:pt x="3553193" y="0"/>
                  </a:moveTo>
                  <a:lnTo>
                    <a:pt x="0" y="0"/>
                  </a:lnTo>
                  <a:lnTo>
                    <a:pt x="0" y="2092782"/>
                  </a:lnTo>
                  <a:lnTo>
                    <a:pt x="0" y="2371547"/>
                  </a:lnTo>
                  <a:lnTo>
                    <a:pt x="3553193" y="2371547"/>
                  </a:lnTo>
                  <a:lnTo>
                    <a:pt x="3553193" y="2092782"/>
                  </a:lnTo>
                  <a:lnTo>
                    <a:pt x="3553193" y="0"/>
                  </a:lnTo>
                  <a:close/>
                </a:path>
              </a:pathLst>
            </a:custGeom>
            <a:solidFill>
              <a:srgbClr val="231F2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 rot="21000000">
            <a:off x="1551685" y="5743932"/>
            <a:ext cx="138384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i="1" spc="10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i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-2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i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135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800" i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i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-20" dirty="0">
                <a:solidFill>
                  <a:srgbClr val="FFFFFF"/>
                </a:solidFill>
                <a:latin typeface="Calibri"/>
                <a:cs typeface="Calibri"/>
              </a:rPr>
              <a:t>MOIS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 rot="21000000">
            <a:off x="1552325" y="6131255"/>
            <a:ext cx="1548773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800" b="1" i="1" spc="45" dirty="0">
                <a:solidFill>
                  <a:srgbClr val="B94E1A"/>
                </a:solidFill>
                <a:latin typeface="Calibri"/>
                <a:cs typeface="Calibri"/>
              </a:rPr>
              <a:t>RECRUTEMENT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 rot="21000000">
            <a:off x="1569179" y="6347737"/>
            <a:ext cx="1703411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800" b="1" i="1" spc="110" dirty="0">
                <a:solidFill>
                  <a:srgbClr val="B94E1A"/>
                </a:solidFill>
                <a:latin typeface="Calibri"/>
                <a:cs typeface="Calibri"/>
              </a:rPr>
              <a:t>DES</a:t>
            </a:r>
            <a:r>
              <a:rPr sz="1800" b="1" i="1" spc="5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90" dirty="0">
                <a:solidFill>
                  <a:srgbClr val="B94E1A"/>
                </a:solidFill>
                <a:latin typeface="Calibri"/>
                <a:cs typeface="Calibri"/>
              </a:rPr>
              <a:t>BÉNÉVOLES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 rot="21000000">
            <a:off x="1481378" y="6744834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15" name="object 15"/>
          <p:cNvSpPr txBox="1"/>
          <p:nvPr/>
        </p:nvSpPr>
        <p:spPr>
          <a:xfrm rot="21000000">
            <a:off x="1499226" y="7506983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16" name="object 16"/>
          <p:cNvSpPr txBox="1"/>
          <p:nvPr/>
        </p:nvSpPr>
        <p:spPr>
          <a:xfrm rot="21000000">
            <a:off x="1482569" y="7809063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17" name="object 17"/>
          <p:cNvSpPr txBox="1"/>
          <p:nvPr/>
        </p:nvSpPr>
        <p:spPr>
          <a:xfrm rot="21000000">
            <a:off x="1488516" y="8107158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18" name="object 18"/>
          <p:cNvSpPr txBox="1"/>
          <p:nvPr/>
        </p:nvSpPr>
        <p:spPr>
          <a:xfrm rot="21060000">
            <a:off x="1791508" y="6678215"/>
            <a:ext cx="1187787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Campagne</a:t>
            </a:r>
            <a:r>
              <a:rPr sz="15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5555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 rot="21060000">
            <a:off x="1808487" y="6891960"/>
            <a:ext cx="138233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communica</a:t>
            </a:r>
            <a:r>
              <a:rPr sz="2250" baseline="5555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r>
              <a:rPr sz="2250" spc="-382" baseline="55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75" baseline="7407" dirty="0">
                <a:solidFill>
                  <a:srgbClr val="231F20"/>
                </a:solidFill>
                <a:latin typeface="Tahoma"/>
                <a:cs typeface="Tahoma"/>
              </a:rPr>
              <a:t>:</a:t>
            </a:r>
            <a:endParaRPr sz="2250" baseline="7407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 rot="21060000">
            <a:off x="1802368" y="7101184"/>
            <a:ext cx="167894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appel</a:t>
            </a:r>
            <a:r>
              <a:rPr sz="1500" spc="-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0" baseline="1851" dirty="0">
                <a:solidFill>
                  <a:srgbClr val="231F20"/>
                </a:solidFill>
                <a:latin typeface="Tahoma"/>
                <a:cs typeface="Tahoma"/>
              </a:rPr>
              <a:t>à</a:t>
            </a:r>
            <a:r>
              <a:rPr sz="2250" spc="-97" baseline="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candida</a:t>
            </a:r>
            <a:r>
              <a:rPr sz="2250" spc="-15" baseline="7407" dirty="0">
                <a:solidFill>
                  <a:srgbClr val="231F20"/>
                </a:solidFill>
                <a:latin typeface="Tahoma"/>
                <a:cs typeface="Tahoma"/>
              </a:rPr>
              <a:t>ture</a:t>
            </a:r>
            <a:endParaRPr sz="2250" baseline="7407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 rot="21060000">
            <a:off x="1806758" y="7368350"/>
            <a:ext cx="2069203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2250" spc="-97" baseline="-3703" dirty="0">
                <a:solidFill>
                  <a:srgbClr val="231F20"/>
                </a:solidFill>
                <a:latin typeface="Tahoma"/>
                <a:cs typeface="Tahoma"/>
              </a:rPr>
              <a:t>Info</a:t>
            </a:r>
            <a:r>
              <a:rPr sz="2250" spc="-135" baseline="-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-1851" dirty="0">
                <a:solidFill>
                  <a:srgbClr val="231F20"/>
                </a:solidFill>
                <a:latin typeface="Tahoma"/>
                <a:cs typeface="Tahoma"/>
              </a:rPr>
              <a:t>collec</a:t>
            </a: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tiv</a:t>
            </a:r>
            <a:r>
              <a:rPr sz="2250" baseline="1851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2250" spc="-127" baseline="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mensuelle</a:t>
            </a:r>
            <a:endParaRPr sz="2250" baseline="1851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 rot="21060000">
            <a:off x="1791788" y="7704980"/>
            <a:ext cx="1652454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2250" baseline="-3703" dirty="0">
                <a:solidFill>
                  <a:srgbClr val="231F20"/>
                </a:solidFill>
                <a:latin typeface="Tahoma"/>
                <a:cs typeface="Tahoma"/>
              </a:rPr>
              <a:t>Ac</a:t>
            </a:r>
            <a:r>
              <a:rPr sz="2250" baseline="-1851" dirty="0">
                <a:solidFill>
                  <a:srgbClr val="231F20"/>
                </a:solidFill>
                <a:latin typeface="Tahoma"/>
                <a:cs typeface="Tahoma"/>
              </a:rPr>
              <a:t>cueils</a:t>
            </a:r>
            <a:r>
              <a:rPr sz="2250" spc="-30" baseline="-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individuels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 rot="21060000">
            <a:off x="1797315" y="7992032"/>
            <a:ext cx="1770421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Inscription</a:t>
            </a:r>
            <a:r>
              <a:rPr sz="15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sz="2250" spc="-15" baseline="7407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endParaRPr sz="2250" baseline="7407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 rot="21060000">
            <a:off x="1792825" y="8296384"/>
            <a:ext cx="927011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obliga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oire</a:t>
            </a:r>
            <a:endParaRPr sz="2250" baseline="3703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 rot="21000000">
            <a:off x="10650611" y="4167793"/>
            <a:ext cx="867311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i="1" spc="-2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90" dirty="0">
                <a:solidFill>
                  <a:srgbClr val="FFFFFF"/>
                </a:solidFill>
                <a:latin typeface="Calibri"/>
                <a:cs typeface="Calibri"/>
              </a:rPr>
              <a:t>HEURE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 rot="21000000">
            <a:off x="10674520" y="4471774"/>
            <a:ext cx="1930797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800" b="1" i="1" dirty="0">
                <a:solidFill>
                  <a:srgbClr val="B94E1A"/>
                </a:solidFill>
                <a:latin typeface="Calibri"/>
                <a:cs typeface="Calibri"/>
              </a:rPr>
              <a:t>MISE</a:t>
            </a:r>
            <a:r>
              <a:rPr sz="1800" b="1" i="1" spc="50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80" dirty="0">
                <a:solidFill>
                  <a:srgbClr val="B94E1A"/>
                </a:solidFill>
                <a:latin typeface="Calibri"/>
                <a:cs typeface="Calibri"/>
              </a:rPr>
              <a:t>EN</a:t>
            </a:r>
            <a:r>
              <a:rPr sz="1800" b="1" i="1" spc="55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65" dirty="0">
                <a:solidFill>
                  <a:srgbClr val="B94E1A"/>
                </a:solidFill>
                <a:latin typeface="Calibri"/>
                <a:cs typeface="Calibri"/>
              </a:rPr>
              <a:t>RELATION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 rot="21000000">
            <a:off x="10669352" y="4709817"/>
            <a:ext cx="188478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800" b="1" i="1" spc="70" dirty="0">
                <a:solidFill>
                  <a:srgbClr val="B94E1A"/>
                </a:solidFill>
                <a:latin typeface="Calibri"/>
                <a:cs typeface="Calibri"/>
              </a:rPr>
              <a:t>AVEC</a:t>
            </a:r>
            <a:r>
              <a:rPr sz="1800" b="1" i="1" spc="10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70" dirty="0">
                <a:solidFill>
                  <a:srgbClr val="B94E1A"/>
                </a:solidFill>
                <a:latin typeface="Calibri"/>
                <a:cs typeface="Calibri"/>
              </a:rPr>
              <a:t>APPRENANT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 rot="21000000">
            <a:off x="10604792" y="5118850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29" name="object 29"/>
          <p:cNvSpPr txBox="1"/>
          <p:nvPr/>
        </p:nvSpPr>
        <p:spPr>
          <a:xfrm rot="21000000">
            <a:off x="10605388" y="5650967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30" name="object 30"/>
          <p:cNvSpPr txBox="1"/>
          <p:nvPr/>
        </p:nvSpPr>
        <p:spPr>
          <a:xfrm rot="21000000">
            <a:off x="10605983" y="6183080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31" name="object 31"/>
          <p:cNvSpPr txBox="1"/>
          <p:nvPr/>
        </p:nvSpPr>
        <p:spPr>
          <a:xfrm rot="21000000">
            <a:off x="10601228" y="6949213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32" name="object 32"/>
          <p:cNvSpPr txBox="1"/>
          <p:nvPr/>
        </p:nvSpPr>
        <p:spPr>
          <a:xfrm rot="21060000">
            <a:off x="10912376" y="4979915"/>
            <a:ext cx="2057193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20" dirty="0">
                <a:solidFill>
                  <a:srgbClr val="231F20"/>
                </a:solidFill>
                <a:latin typeface="Tahoma"/>
                <a:cs typeface="Tahoma"/>
              </a:rPr>
              <a:t>Renc</a:t>
            </a:r>
            <a:r>
              <a:rPr sz="2250" spc="-30" baseline="1851" dirty="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sz="2250" spc="-30" baseline="3703" dirty="0">
                <a:solidFill>
                  <a:srgbClr val="231F20"/>
                </a:solidFill>
                <a:latin typeface="Tahoma"/>
                <a:cs typeface="Tahoma"/>
              </a:rPr>
              <a:t>tre</a:t>
            </a:r>
            <a:r>
              <a:rPr sz="2250" spc="-127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animée</a:t>
            </a:r>
            <a:r>
              <a:rPr sz="2250" spc="-120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7407" dirty="0">
                <a:solidFill>
                  <a:srgbClr val="231F20"/>
                </a:solidFill>
                <a:latin typeface="Tahoma"/>
                <a:cs typeface="Tahoma"/>
              </a:rPr>
              <a:t>par</a:t>
            </a:r>
            <a:r>
              <a:rPr sz="2250" spc="-120" baseline="740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9259" dirty="0">
                <a:solidFill>
                  <a:srgbClr val="231F20"/>
                </a:solidFill>
                <a:latin typeface="Tahoma"/>
                <a:cs typeface="Tahoma"/>
              </a:rPr>
              <a:t>le</a:t>
            </a:r>
            <a:endParaRPr sz="2250" baseline="9259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 rot="21060000">
            <a:off x="10909573" y="5279343"/>
            <a:ext cx="1269283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salarié</a:t>
            </a:r>
            <a:r>
              <a:rPr sz="15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référ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ent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 rot="21060000">
            <a:off x="10914919" y="5553874"/>
            <a:ext cx="155350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Ref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ormula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r>
              <a:rPr sz="2250" spc="-75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5555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 rot="21060000">
            <a:off x="10908128" y="5754915"/>
            <a:ext cx="1952918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2250" spc="-44" baseline="-3703" dirty="0">
                <a:solidFill>
                  <a:srgbClr val="231F20"/>
                </a:solidFill>
                <a:latin typeface="Tahoma"/>
                <a:cs typeface="Tahoma"/>
              </a:rPr>
              <a:t>att</a:t>
            </a:r>
            <a:r>
              <a:rPr sz="2250" spc="-44" baseline="-1851" dirty="0">
                <a:solidFill>
                  <a:srgbClr val="231F20"/>
                </a:solidFill>
                <a:latin typeface="Tahoma"/>
                <a:cs typeface="Tahoma"/>
              </a:rPr>
              <a:t>entes</a:t>
            </a:r>
            <a:r>
              <a:rPr sz="2250" spc="-104" baseline="-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500" spc="-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l’appr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enan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 rot="21060000">
            <a:off x="10914412" y="6060165"/>
            <a:ext cx="1864486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Précision</a:t>
            </a:r>
            <a:r>
              <a:rPr sz="15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3703" dirty="0">
                <a:solidFill>
                  <a:srgbClr val="231F20"/>
                </a:solidFill>
                <a:latin typeface="Tahoma"/>
                <a:cs typeface="Tahoma"/>
              </a:rPr>
              <a:t>du</a:t>
            </a:r>
            <a:r>
              <a:rPr sz="2250" spc="-104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car</a:t>
            </a:r>
            <a:r>
              <a:rPr sz="2250" spc="-15" baseline="7407" dirty="0">
                <a:solidFill>
                  <a:srgbClr val="231F20"/>
                </a:solidFill>
                <a:latin typeface="Tahoma"/>
                <a:cs typeface="Tahoma"/>
              </a:rPr>
              <a:t>actèr</a:t>
            </a:r>
            <a:r>
              <a:rPr sz="2250" spc="-15" baseline="9259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endParaRPr sz="2250" baseline="9259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 rot="21060000">
            <a:off x="10910668" y="6362455"/>
            <a:ext cx="1044008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béné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vole</a:t>
            </a:r>
            <a:r>
              <a:rPr sz="2250" spc="-157" baseline="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52" baseline="3703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endParaRPr sz="2250" baseline="3703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 rot="21060000">
            <a:off x="10904723" y="6549158"/>
            <a:ext cx="1609586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l’ac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compagnemen</a:t>
            </a:r>
            <a:r>
              <a:rPr sz="2250" spc="-15" baseline="7407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endParaRPr sz="2250" baseline="7407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 rot="21060000">
            <a:off x="10910935" y="6857514"/>
            <a:ext cx="1488643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Mise</a:t>
            </a:r>
            <a:r>
              <a:rPr sz="15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2250" spc="-142" baseline="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3703" dirty="0">
                <a:solidFill>
                  <a:srgbClr val="231F20"/>
                </a:solidFill>
                <a:latin typeface="Tahoma"/>
                <a:cs typeface="Tahoma"/>
              </a:rPr>
              <a:t>plac</a:t>
            </a:r>
            <a:r>
              <a:rPr sz="2250" baseline="555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2250" spc="-142" baseline="55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5555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 rot="21060000">
            <a:off x="10903615" y="7046244"/>
            <a:ext cx="2032541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modalit</a:t>
            </a:r>
            <a:r>
              <a:rPr sz="2250" baseline="3703" dirty="0">
                <a:solidFill>
                  <a:srgbClr val="231F20"/>
                </a:solidFill>
                <a:latin typeface="Tahoma"/>
                <a:cs typeface="Tahoma"/>
              </a:rPr>
              <a:t>és</a:t>
            </a:r>
            <a:r>
              <a:rPr sz="2250" spc="-112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2250" spc="-112" baseline="55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vérifica</a:t>
            </a:r>
            <a:r>
              <a:rPr sz="2250" spc="-15" baseline="9259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endParaRPr sz="2250" baseline="9259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 rot="21060000">
            <a:off x="10898746" y="7288454"/>
            <a:ext cx="1932701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5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leur</a:t>
            </a:r>
            <a:r>
              <a:rPr sz="2250" spc="-120" baseline="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compr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éhension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 rot="21000000">
            <a:off x="4385461" y="5266231"/>
            <a:ext cx="1009499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i="1" spc="-100" dirty="0">
                <a:solidFill>
                  <a:srgbClr val="FFFFFF"/>
                </a:solidFill>
                <a:latin typeface="Calibri"/>
                <a:cs typeface="Calibri"/>
              </a:rPr>
              <a:t>1H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135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800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-20" dirty="0">
                <a:solidFill>
                  <a:srgbClr val="FFFFFF"/>
                </a:solidFill>
                <a:latin typeface="Calibri"/>
                <a:cs typeface="Calibri"/>
              </a:rPr>
              <a:t>1H30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 rot="21000000">
            <a:off x="4386505" y="5665113"/>
            <a:ext cx="1042298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800" b="1" i="1" spc="75" dirty="0">
                <a:solidFill>
                  <a:srgbClr val="B94E1A"/>
                </a:solidFill>
                <a:latin typeface="Calibri"/>
                <a:cs typeface="Calibri"/>
              </a:rPr>
              <a:t>ÉTUDE</a:t>
            </a:r>
            <a:r>
              <a:rPr sz="1800" b="1" i="1" spc="15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75" dirty="0">
                <a:solidFill>
                  <a:srgbClr val="B94E1A"/>
                </a:solidFill>
                <a:latin typeface="Calibri"/>
                <a:cs typeface="Calibri"/>
              </a:rPr>
              <a:t>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 rot="21000000">
            <a:off x="4403129" y="5822365"/>
            <a:ext cx="186902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800" b="1" i="1" spc="40" dirty="0">
                <a:solidFill>
                  <a:srgbClr val="B94E1A"/>
                </a:solidFill>
                <a:latin typeface="Calibri"/>
                <a:cs typeface="Calibri"/>
              </a:rPr>
              <a:t>POSITIONNEMENT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 rot="21000000">
            <a:off x="4315898" y="6233971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46" name="object 46"/>
          <p:cNvSpPr txBox="1"/>
          <p:nvPr/>
        </p:nvSpPr>
        <p:spPr>
          <a:xfrm rot="21000000">
            <a:off x="4328397" y="7230137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47" name="object 47"/>
          <p:cNvSpPr txBox="1"/>
          <p:nvPr/>
        </p:nvSpPr>
        <p:spPr>
          <a:xfrm rot="21000000">
            <a:off x="4323643" y="7996269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48" name="object 48"/>
          <p:cNvSpPr txBox="1"/>
          <p:nvPr/>
        </p:nvSpPr>
        <p:spPr>
          <a:xfrm rot="21060000">
            <a:off x="4623586" y="6097205"/>
            <a:ext cx="2035069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2250" baseline="-3703" dirty="0">
                <a:solidFill>
                  <a:srgbClr val="231F20"/>
                </a:solidFill>
                <a:latin typeface="Tahoma"/>
                <a:cs typeface="Tahoma"/>
              </a:rPr>
              <a:t>Cons</a:t>
            </a:r>
            <a:r>
              <a:rPr sz="2250" baseline="-1851" dirty="0">
                <a:solidFill>
                  <a:srgbClr val="231F20"/>
                </a:solidFill>
                <a:latin typeface="Tahoma"/>
                <a:cs typeface="Tahoma"/>
              </a:rPr>
              <a:t>truc</a:t>
            </a: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r>
              <a:rPr sz="15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1851" dirty="0">
                <a:solidFill>
                  <a:srgbClr val="231F20"/>
                </a:solidFill>
                <a:latin typeface="Tahoma"/>
                <a:cs typeface="Tahoma"/>
              </a:rPr>
              <a:t>du</a:t>
            </a:r>
            <a:r>
              <a:rPr sz="2250" spc="-127" baseline="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binôme</a:t>
            </a:r>
            <a:endParaRPr sz="2250" baseline="3703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 rot="21060000">
            <a:off x="4618013" y="6328321"/>
            <a:ext cx="2091962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sz="2250" spc="-15" baseline="-5555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2250" spc="-157" baseline="-55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-3703" dirty="0">
                <a:solidFill>
                  <a:srgbClr val="231F20"/>
                </a:solidFill>
                <a:latin typeface="Tahoma"/>
                <a:cs typeface="Tahoma"/>
              </a:rPr>
              <a:t>fonc</a:t>
            </a:r>
            <a:r>
              <a:rPr sz="2250" baseline="-1851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r>
              <a:rPr sz="2250" spc="-150" baseline="-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r>
              <a:rPr sz="15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souhaits,</a:t>
            </a:r>
            <a:endParaRPr sz="2250" baseline="1851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 rot="21060000">
            <a:off x="4637884" y="6633162"/>
            <a:ext cx="1164619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pos</a:t>
            </a:r>
            <a:r>
              <a:rPr sz="2250" baseline="1851" dirty="0">
                <a:solidFill>
                  <a:srgbClr val="231F20"/>
                </a:solidFill>
                <a:latin typeface="Tahoma"/>
                <a:cs typeface="Tahoma"/>
              </a:rPr>
              <a:t>sibilit</a:t>
            </a:r>
            <a:r>
              <a:rPr sz="2250" baseline="3703" dirty="0">
                <a:solidFill>
                  <a:srgbClr val="231F20"/>
                </a:solidFill>
                <a:latin typeface="Tahoma"/>
                <a:cs typeface="Tahoma"/>
              </a:rPr>
              <a:t>és</a:t>
            </a:r>
            <a:r>
              <a:rPr sz="2250" spc="-97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5555" dirty="0">
                <a:solidFill>
                  <a:srgbClr val="231F20"/>
                </a:solidFill>
                <a:latin typeface="Tahoma"/>
                <a:cs typeface="Tahoma"/>
              </a:rPr>
              <a:t>et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 rot="21060000">
            <a:off x="4632189" y="6884626"/>
            <a:ext cx="95620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train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tes</a:t>
            </a:r>
            <a:endParaRPr sz="2250" baseline="3703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 rot="21060000">
            <a:off x="4636053" y="7093714"/>
            <a:ext cx="2042654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2250" baseline="-3703" dirty="0">
                <a:solidFill>
                  <a:srgbClr val="231F20"/>
                </a:solidFill>
                <a:latin typeface="Tahoma"/>
                <a:cs typeface="Tahoma"/>
              </a:rPr>
              <a:t>Définition</a:t>
            </a:r>
            <a:r>
              <a:rPr sz="2250" spc="-97" baseline="-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r>
              <a:rPr sz="15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modalit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és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 rot="21060000">
            <a:off x="4633218" y="7397858"/>
            <a:ext cx="1182777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d’in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terv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ention</a:t>
            </a:r>
            <a:endParaRPr sz="2250" baseline="3703"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 rot="21060000">
            <a:off x="4627319" y="7602794"/>
            <a:ext cx="1549725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0"/>
              </a:lnSpc>
            </a:pPr>
            <a:r>
              <a:rPr sz="2250" spc="-30" baseline="-3703" dirty="0">
                <a:solidFill>
                  <a:srgbClr val="231F20"/>
                </a:solidFill>
                <a:latin typeface="Tahoma"/>
                <a:cs typeface="Tahoma"/>
              </a:rPr>
              <a:t>(rythme</a:t>
            </a:r>
            <a:r>
              <a:rPr sz="1500" spc="-2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5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Tahoma"/>
                <a:cs typeface="Tahoma"/>
              </a:rPr>
              <a:t>lieu,</a:t>
            </a:r>
            <a:r>
              <a:rPr sz="15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0" baseline="1851" dirty="0">
                <a:solidFill>
                  <a:srgbClr val="231F20"/>
                </a:solidFill>
                <a:latin typeface="Tahoma"/>
                <a:cs typeface="Tahoma"/>
              </a:rPr>
              <a:t>et</a:t>
            </a:r>
            <a:r>
              <a:rPr sz="2250" spc="-30" baseline="3703" dirty="0">
                <a:solidFill>
                  <a:srgbClr val="231F20"/>
                </a:solidFill>
                <a:latin typeface="Tahoma"/>
                <a:cs typeface="Tahoma"/>
              </a:rPr>
              <a:t>c.)</a:t>
            </a:r>
            <a:endParaRPr sz="2250" baseline="3703"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 rot="21060000">
            <a:off x="4633511" y="7910398"/>
            <a:ext cx="1418799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Présen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tation</a:t>
            </a:r>
            <a:r>
              <a:rPr sz="2250" spc="-67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5555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 rot="21060000">
            <a:off x="4627784" y="8130890"/>
            <a:ext cx="1579966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20" dirty="0">
                <a:solidFill>
                  <a:srgbClr val="231F20"/>
                </a:solidFill>
                <a:latin typeface="Tahoma"/>
                <a:cs typeface="Tahoma"/>
              </a:rPr>
              <a:t>résulta</a:t>
            </a:r>
            <a:r>
              <a:rPr sz="2250" spc="-30" baseline="3703" dirty="0">
                <a:solidFill>
                  <a:srgbClr val="231F20"/>
                </a:solidFill>
                <a:latin typeface="Tahoma"/>
                <a:cs typeface="Tahoma"/>
              </a:rPr>
              <a:t>ts</a:t>
            </a:r>
            <a:r>
              <a:rPr sz="2250" spc="-97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3703" dirty="0">
                <a:solidFill>
                  <a:srgbClr val="231F20"/>
                </a:solidFill>
                <a:latin typeface="Tahoma"/>
                <a:cs typeface="Tahoma"/>
              </a:rPr>
              <a:t>du</a:t>
            </a:r>
            <a:r>
              <a:rPr sz="2250" spc="-97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0" baseline="5555" dirty="0">
                <a:solidFill>
                  <a:srgbClr val="231F20"/>
                </a:solidFill>
                <a:latin typeface="Tahoma"/>
                <a:cs typeface="Tahoma"/>
              </a:rPr>
              <a:t>tes</a:t>
            </a:r>
            <a:r>
              <a:rPr sz="2250" spc="-30" baseline="7407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2250" spc="-89" baseline="740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7407" dirty="0">
                <a:solidFill>
                  <a:srgbClr val="231F20"/>
                </a:solidFill>
                <a:latin typeface="Tahoma"/>
                <a:cs typeface="Tahoma"/>
              </a:rPr>
              <a:t>et</a:t>
            </a:r>
            <a:endParaRPr sz="2250" baseline="7407"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 rot="21060000">
            <a:off x="4621207" y="8336426"/>
            <a:ext cx="192133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définition</a:t>
            </a:r>
            <a:r>
              <a:rPr sz="15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3703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r>
              <a:rPr sz="2250" spc="-44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objec</a:t>
            </a:r>
            <a:r>
              <a:rPr sz="2250" spc="-15" baseline="9259" dirty="0">
                <a:solidFill>
                  <a:srgbClr val="231F20"/>
                </a:solidFill>
                <a:latin typeface="Tahoma"/>
                <a:cs typeface="Tahoma"/>
              </a:rPr>
              <a:t>tifs</a:t>
            </a:r>
            <a:endParaRPr sz="2250" baseline="9259">
              <a:latin typeface="Tahoma"/>
              <a:cs typeface="Tahoma"/>
            </a:endParaRPr>
          </a:p>
        </p:txBody>
      </p:sp>
      <p:sp>
        <p:nvSpPr>
          <p:cNvPr id="58" name="object 58"/>
          <p:cNvSpPr txBox="1"/>
          <p:nvPr/>
        </p:nvSpPr>
        <p:spPr>
          <a:xfrm rot="21060000">
            <a:off x="4640287" y="8621006"/>
            <a:ext cx="1264891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5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progr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ession</a:t>
            </a:r>
            <a:endParaRPr sz="2250" baseline="3703"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 rot="21000000">
            <a:off x="13482773" y="3629503"/>
            <a:ext cx="1434586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i="1" spc="60" dirty="0">
                <a:solidFill>
                  <a:srgbClr val="FFFFFF"/>
                </a:solidFill>
                <a:latin typeface="Calibri"/>
                <a:cs typeface="Calibri"/>
              </a:rPr>
              <a:t>1H30/SÉANCE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 rot="21000000">
            <a:off x="13506314" y="4037633"/>
            <a:ext cx="1317512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800" b="1" i="1" spc="90" dirty="0">
                <a:solidFill>
                  <a:srgbClr val="B94E1A"/>
                </a:solidFill>
                <a:latin typeface="Calibri"/>
                <a:cs typeface="Calibri"/>
              </a:rPr>
              <a:t>FACE</a:t>
            </a:r>
            <a:r>
              <a:rPr sz="1800" b="1" i="1" spc="-5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95" dirty="0">
                <a:solidFill>
                  <a:srgbClr val="B94E1A"/>
                </a:solidFill>
                <a:latin typeface="Calibri"/>
                <a:cs typeface="Calibri"/>
              </a:rPr>
              <a:t>À</a:t>
            </a:r>
            <a:r>
              <a:rPr sz="1800" b="1" i="1" spc="-5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70" dirty="0">
                <a:solidFill>
                  <a:srgbClr val="B94E1A"/>
                </a:solidFill>
                <a:latin typeface="Calibri"/>
                <a:cs typeface="Calibri"/>
              </a:rPr>
              <a:t>FACE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 rot="21000000">
            <a:off x="13500726" y="4251962"/>
            <a:ext cx="1541238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800" b="1" i="1" spc="45" dirty="0">
                <a:solidFill>
                  <a:srgbClr val="B94E1A"/>
                </a:solidFill>
                <a:latin typeface="Calibri"/>
                <a:cs typeface="Calibri"/>
              </a:rPr>
              <a:t>PÉDAGOGIQUE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 rot="21060000">
            <a:off x="13744223" y="4522809"/>
            <a:ext cx="1685247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trac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tualisa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r>
              <a:rPr sz="2250" spc="-44" baseline="55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75" baseline="7407" dirty="0">
                <a:solidFill>
                  <a:srgbClr val="231F20"/>
                </a:solidFill>
                <a:latin typeface="Tahoma"/>
                <a:cs typeface="Tahoma"/>
              </a:rPr>
              <a:t>à</a:t>
            </a:r>
            <a:endParaRPr sz="2250" baseline="7407">
              <a:latin typeface="Tahoma"/>
              <a:cs typeface="Tahoma"/>
            </a:endParaRPr>
          </a:p>
        </p:txBody>
      </p:sp>
      <p:sp>
        <p:nvSpPr>
          <p:cNvPr id="63" name="object 63"/>
          <p:cNvSpPr txBox="1"/>
          <p:nvPr/>
        </p:nvSpPr>
        <p:spPr>
          <a:xfrm rot="21060000">
            <a:off x="13737677" y="4731149"/>
            <a:ext cx="1993357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partir</a:t>
            </a:r>
            <a:r>
              <a:rPr sz="15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1851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2250" spc="-127" baseline="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3703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2250" spc="-120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sz="2250" spc="-15" baseline="7407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2250" spc="-120" baseline="740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7407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2250" spc="-15" baseline="9259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2250" spc="-120" baseline="9259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9259" dirty="0">
                <a:solidFill>
                  <a:srgbClr val="231F20"/>
                </a:solidFill>
                <a:latin typeface="Tahoma"/>
                <a:cs typeface="Tahoma"/>
              </a:rPr>
              <a:t>du</a:t>
            </a:r>
            <a:endParaRPr sz="2250" baseline="9259"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 rot="21060000">
            <a:off x="13733808" y="4997404"/>
            <a:ext cx="1622823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0"/>
              </a:lnSpc>
            </a:pPr>
            <a:r>
              <a:rPr sz="2250" spc="-15" baseline="-3703" dirty="0">
                <a:solidFill>
                  <a:srgbClr val="231F20"/>
                </a:solidFill>
                <a:latin typeface="Tahoma"/>
                <a:cs typeface="Tahoma"/>
              </a:rPr>
              <a:t>règlemen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5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térieur</a:t>
            </a:r>
            <a:endParaRPr sz="2250" baseline="1851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 rot="21060000">
            <a:off x="13784608" y="5410218"/>
            <a:ext cx="150837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</a:pPr>
            <a:r>
              <a:rPr sz="900" spc="-45" dirty="0">
                <a:solidFill>
                  <a:srgbClr val="231F20"/>
                </a:solidFill>
                <a:latin typeface="Tahoma"/>
                <a:cs typeface="Tahoma"/>
              </a:rPr>
              <a:t>re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 rot="21060000">
            <a:off x="13740067" y="5305347"/>
            <a:ext cx="1488014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340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sz="1500" spc="105" dirty="0">
                <a:solidFill>
                  <a:srgbClr val="231F20"/>
                </a:solidFill>
                <a:latin typeface="Tahoma"/>
                <a:cs typeface="Tahoma"/>
              </a:rPr>
              <a:t>  </a:t>
            </a:r>
            <a:r>
              <a:rPr sz="2250" spc="-30" baseline="1851" dirty="0">
                <a:solidFill>
                  <a:srgbClr val="231F20"/>
                </a:solidFill>
                <a:latin typeface="Tahoma"/>
                <a:cs typeface="Tahoma"/>
              </a:rPr>
              <a:t>séanc</a:t>
            </a:r>
            <a:r>
              <a:rPr sz="2250" spc="-30" baseline="3703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2250" spc="-135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97" baseline="3703" dirty="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sz="2250" spc="-135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séanc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 rot="21060000">
            <a:off x="15179859" y="5133364"/>
            <a:ext cx="50839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500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2250" spc="-30" baseline="1851" dirty="0">
                <a:solidFill>
                  <a:srgbClr val="231F20"/>
                </a:solidFill>
                <a:latin typeface="Tahoma"/>
                <a:cs typeface="Tahoma"/>
              </a:rPr>
              <a:t>est</a:t>
            </a:r>
            <a:endParaRPr sz="2250" baseline="1851">
              <a:latin typeface="Tahoma"/>
              <a:cs typeface="Tahoma"/>
            </a:endParaRPr>
          </a:p>
        </p:txBody>
      </p:sp>
      <p:sp>
        <p:nvSpPr>
          <p:cNvPr id="68" name="object 68"/>
          <p:cNvSpPr txBox="1"/>
          <p:nvPr/>
        </p:nvSpPr>
        <p:spPr>
          <a:xfrm rot="21000000">
            <a:off x="13435114" y="4630865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69" name="object 69"/>
          <p:cNvSpPr txBox="1"/>
          <p:nvPr/>
        </p:nvSpPr>
        <p:spPr>
          <a:xfrm rot="21000000">
            <a:off x="13430356" y="5396999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70" name="object 70"/>
          <p:cNvSpPr txBox="1"/>
          <p:nvPr/>
        </p:nvSpPr>
        <p:spPr>
          <a:xfrm rot="21000000">
            <a:off x="13425603" y="6163132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71" name="object 71"/>
          <p:cNvSpPr txBox="1"/>
          <p:nvPr/>
        </p:nvSpPr>
        <p:spPr>
          <a:xfrm rot="21000000">
            <a:off x="13426198" y="6695245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72" name="object 72"/>
          <p:cNvSpPr txBox="1"/>
          <p:nvPr/>
        </p:nvSpPr>
        <p:spPr>
          <a:xfrm rot="21060000">
            <a:off x="13734935" y="5547160"/>
            <a:ext cx="1393018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pour</a:t>
            </a:r>
            <a:r>
              <a:rPr sz="15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1851" dirty="0">
                <a:solidFill>
                  <a:srgbClr val="231F20"/>
                </a:solidFill>
                <a:latin typeface="Tahoma"/>
                <a:cs typeface="Tahoma"/>
              </a:rPr>
              <a:t>adapt</a:t>
            </a:r>
            <a:r>
              <a:rPr sz="2250" baseline="5555" dirty="0">
                <a:solidFill>
                  <a:srgbClr val="231F20"/>
                </a:solidFill>
                <a:latin typeface="Tahoma"/>
                <a:cs typeface="Tahoma"/>
              </a:rPr>
              <a:t>er</a:t>
            </a:r>
            <a:r>
              <a:rPr sz="2250" spc="-104" baseline="55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5555" dirty="0">
                <a:solidFill>
                  <a:srgbClr val="231F20"/>
                </a:solidFill>
                <a:latin typeface="Tahoma"/>
                <a:cs typeface="Tahoma"/>
              </a:rPr>
              <a:t>les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73" name="object 73"/>
          <p:cNvSpPr txBox="1"/>
          <p:nvPr/>
        </p:nvSpPr>
        <p:spPr>
          <a:xfrm rot="21060000">
            <a:off x="13728227" y="5833577"/>
            <a:ext cx="76887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supports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74" name="object 74"/>
          <p:cNvSpPr txBox="1"/>
          <p:nvPr/>
        </p:nvSpPr>
        <p:spPr>
          <a:xfrm rot="21060000">
            <a:off x="13735699" y="6089863"/>
            <a:ext cx="1267401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Valorisa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r>
              <a:rPr sz="2250" spc="-22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5555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75" name="object 75"/>
          <p:cNvSpPr txBox="1"/>
          <p:nvPr/>
        </p:nvSpPr>
        <p:spPr>
          <a:xfrm rot="21060000">
            <a:off x="13730080" y="6348850"/>
            <a:ext cx="96864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l’appr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enan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endParaRPr sz="2250" baseline="3703">
              <a:latin typeface="Tahoma"/>
              <a:cs typeface="Tahoma"/>
            </a:endParaRPr>
          </a:p>
        </p:txBody>
      </p:sp>
      <p:sp>
        <p:nvSpPr>
          <p:cNvPr id="76" name="object 76"/>
          <p:cNvSpPr txBox="1"/>
          <p:nvPr/>
        </p:nvSpPr>
        <p:spPr>
          <a:xfrm rot="21060000">
            <a:off x="13736051" y="6608873"/>
            <a:ext cx="142446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Vérifica</a:t>
            </a:r>
            <a:r>
              <a:rPr sz="2250" baseline="3703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r>
              <a:rPr sz="2250" spc="-135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5555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2250" spc="-127" baseline="55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5555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77" name="object 77"/>
          <p:cNvSpPr txBox="1"/>
          <p:nvPr/>
        </p:nvSpPr>
        <p:spPr>
          <a:xfrm rot="21060000">
            <a:off x="13730853" y="6847622"/>
            <a:ext cx="1366617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pertinenc</a:t>
            </a:r>
            <a:r>
              <a:rPr sz="2250" baseline="3703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2250" spc="-135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5555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2250" spc="-135" baseline="55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5555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78" name="object 78"/>
          <p:cNvSpPr txBox="1"/>
          <p:nvPr/>
        </p:nvSpPr>
        <p:spPr>
          <a:xfrm rot="21060000">
            <a:off x="13748164" y="7087077"/>
            <a:ext cx="1252973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mé</a:t>
            </a:r>
            <a:r>
              <a:rPr sz="2250" baseline="1851" dirty="0">
                <a:solidFill>
                  <a:srgbClr val="231F20"/>
                </a:solidFill>
                <a:latin typeface="Tahoma"/>
                <a:cs typeface="Tahoma"/>
              </a:rPr>
              <a:t>thode</a:t>
            </a:r>
            <a:r>
              <a:rPr sz="2250" spc="-135" baseline="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et</a:t>
            </a:r>
            <a:r>
              <a:rPr sz="2250" spc="-127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5555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79" name="object 79"/>
          <p:cNvSpPr txBox="1"/>
          <p:nvPr/>
        </p:nvSpPr>
        <p:spPr>
          <a:xfrm rot="21060000">
            <a:off x="13741046" y="7268248"/>
            <a:ext cx="1894169" cy="193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25"/>
              </a:lnSpc>
            </a:pPr>
            <a:r>
              <a:rPr sz="2250" spc="-15" baseline="-3703" dirty="0">
                <a:solidFill>
                  <a:srgbClr val="231F20"/>
                </a:solidFill>
                <a:latin typeface="Tahoma"/>
                <a:cs typeface="Tahoma"/>
              </a:rPr>
              <a:t>l’as</a:t>
            </a:r>
            <a:r>
              <a:rPr sz="2250" spc="-15" baseline="-1851" dirty="0">
                <a:solidFill>
                  <a:srgbClr val="231F20"/>
                </a:solidFill>
                <a:latin typeface="Tahoma"/>
                <a:cs typeface="Tahoma"/>
              </a:rPr>
              <a:t>simila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r>
              <a:rPr sz="15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0" baseline="1851" dirty="0">
                <a:solidFill>
                  <a:srgbClr val="231F20"/>
                </a:solidFill>
                <a:latin typeface="Tahoma"/>
                <a:cs typeface="Tahoma"/>
              </a:rPr>
              <a:t>à</a:t>
            </a:r>
            <a:r>
              <a:rPr sz="2250" spc="-127" baseline="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chaque</a:t>
            </a:r>
            <a:endParaRPr sz="2250" baseline="1851">
              <a:latin typeface="Tahoma"/>
              <a:cs typeface="Tahoma"/>
            </a:endParaRPr>
          </a:p>
        </p:txBody>
      </p:sp>
      <p:sp>
        <p:nvSpPr>
          <p:cNvPr id="80" name="object 80"/>
          <p:cNvSpPr txBox="1"/>
          <p:nvPr/>
        </p:nvSpPr>
        <p:spPr>
          <a:xfrm rot="21060000">
            <a:off x="13733692" y="7609088"/>
            <a:ext cx="613059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séanc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endParaRPr sz="2250" baseline="1851">
              <a:latin typeface="Tahoma"/>
              <a:cs typeface="Tahoma"/>
            </a:endParaRPr>
          </a:p>
        </p:txBody>
      </p:sp>
      <p:sp>
        <p:nvSpPr>
          <p:cNvPr id="81" name="object 81"/>
          <p:cNvSpPr txBox="1"/>
          <p:nvPr/>
        </p:nvSpPr>
        <p:spPr>
          <a:xfrm rot="21000000">
            <a:off x="7217452" y="4725127"/>
            <a:ext cx="1527426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i="1" spc="10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 2</a:t>
            </a:r>
            <a:r>
              <a:rPr sz="1800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135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 10</a:t>
            </a:r>
            <a:r>
              <a:rPr sz="1800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-20" dirty="0">
                <a:solidFill>
                  <a:srgbClr val="FFFFFF"/>
                </a:solidFill>
                <a:latin typeface="Calibri"/>
                <a:cs typeface="Calibri"/>
              </a:rPr>
              <a:t>MOIS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 rot="21000000">
            <a:off x="7218513" y="5150037"/>
            <a:ext cx="126502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800" b="1" i="1" spc="-10" dirty="0">
                <a:solidFill>
                  <a:srgbClr val="B94E1A"/>
                </a:solidFill>
                <a:latin typeface="Calibri"/>
                <a:cs typeface="Calibri"/>
              </a:rPr>
              <a:t>FORMATION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 rot="21000000">
            <a:off x="7212531" y="5345533"/>
            <a:ext cx="1703411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800" b="1" i="1" spc="110" dirty="0">
                <a:solidFill>
                  <a:srgbClr val="B94E1A"/>
                </a:solidFill>
                <a:latin typeface="Calibri"/>
                <a:cs typeface="Calibri"/>
              </a:rPr>
              <a:t>DES</a:t>
            </a:r>
            <a:r>
              <a:rPr sz="1800" b="1" i="1" spc="5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90" dirty="0">
                <a:solidFill>
                  <a:srgbClr val="B94E1A"/>
                </a:solidFill>
                <a:latin typeface="Calibri"/>
                <a:cs typeface="Calibri"/>
              </a:rPr>
              <a:t>BÉNÉVOLES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 rot="21000000">
            <a:off x="7147335" y="5738647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85" name="object 85"/>
          <p:cNvSpPr txBox="1"/>
          <p:nvPr/>
        </p:nvSpPr>
        <p:spPr>
          <a:xfrm rot="21000000">
            <a:off x="7147929" y="6270760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86" name="object 86"/>
          <p:cNvSpPr txBox="1"/>
          <p:nvPr/>
        </p:nvSpPr>
        <p:spPr>
          <a:xfrm rot="21000000">
            <a:off x="7160427" y="7266926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87" name="object 87"/>
          <p:cNvSpPr txBox="1"/>
          <p:nvPr/>
        </p:nvSpPr>
        <p:spPr>
          <a:xfrm rot="21060000">
            <a:off x="7455705" y="5614603"/>
            <a:ext cx="1877748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20" dirty="0">
                <a:solidFill>
                  <a:srgbClr val="231F20"/>
                </a:solidFill>
                <a:latin typeface="Tahoma"/>
                <a:cs typeface="Tahoma"/>
              </a:rPr>
              <a:t>Par</a:t>
            </a:r>
            <a:r>
              <a:rPr sz="2250" spc="-30" baseline="1851" dirty="0">
                <a:solidFill>
                  <a:srgbClr val="231F20"/>
                </a:solidFill>
                <a:latin typeface="Tahoma"/>
                <a:cs typeface="Tahoma"/>
              </a:rPr>
              <a:t>cour</a:t>
            </a:r>
            <a:r>
              <a:rPr sz="2250" spc="-30" baseline="3703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2250" spc="-112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3703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2250" spc="-112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sz="2250" spc="-15" baseline="7407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endParaRPr sz="2250" baseline="7407">
              <a:latin typeface="Tahoma"/>
              <a:cs typeface="Tahoma"/>
            </a:endParaRPr>
          </a:p>
        </p:txBody>
      </p:sp>
      <p:sp>
        <p:nvSpPr>
          <p:cNvPr id="88" name="object 88"/>
          <p:cNvSpPr txBox="1"/>
          <p:nvPr/>
        </p:nvSpPr>
        <p:spPr>
          <a:xfrm rot="21060000">
            <a:off x="7452052" y="5916492"/>
            <a:ext cx="1062102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individualisé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89" name="object 89"/>
          <p:cNvSpPr txBox="1"/>
          <p:nvPr/>
        </p:nvSpPr>
        <p:spPr>
          <a:xfrm rot="21060000">
            <a:off x="7456314" y="6148595"/>
            <a:ext cx="1873959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0"/>
              </a:lnSpc>
            </a:pPr>
            <a:r>
              <a:rPr sz="2250" spc="-15" baseline="-3703" dirty="0">
                <a:solidFill>
                  <a:srgbClr val="231F20"/>
                </a:solidFill>
                <a:latin typeface="Tahoma"/>
                <a:cs typeface="Tahoma"/>
              </a:rPr>
              <a:t>Échanges</a:t>
            </a:r>
            <a:r>
              <a:rPr sz="2250" spc="-89" baseline="-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5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pratique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90" name="object 90"/>
          <p:cNvSpPr txBox="1"/>
          <p:nvPr/>
        </p:nvSpPr>
        <p:spPr>
          <a:xfrm rot="21060000">
            <a:off x="7452570" y="6422543"/>
            <a:ext cx="137353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présen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tations</a:t>
            </a:r>
            <a:r>
              <a:rPr sz="2250" spc="-104" baseline="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555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2250" spc="-37" baseline="7407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endParaRPr sz="2250" baseline="7407">
              <a:latin typeface="Tahoma"/>
              <a:cs typeface="Tahoma"/>
            </a:endParaRPr>
          </a:p>
        </p:txBody>
      </p:sp>
      <p:sp>
        <p:nvSpPr>
          <p:cNvPr id="91" name="object 91"/>
          <p:cNvSpPr txBox="1"/>
          <p:nvPr/>
        </p:nvSpPr>
        <p:spPr>
          <a:xfrm rot="21060000">
            <a:off x="7469624" y="6647588"/>
            <a:ext cx="1432637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créa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tions</a:t>
            </a:r>
            <a:r>
              <a:rPr sz="2250" spc="-165" baseline="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d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’outils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92" name="object 92"/>
          <p:cNvSpPr txBox="1"/>
          <p:nvPr/>
        </p:nvSpPr>
        <p:spPr>
          <a:xfrm rot="21060000">
            <a:off x="7462627" y="6840168"/>
            <a:ext cx="1930174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(numériques</a:t>
            </a:r>
            <a:r>
              <a:rPr sz="15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et</a:t>
            </a:r>
            <a:r>
              <a:rPr sz="2250" spc="-157" baseline="55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7407" dirty="0">
                <a:solidFill>
                  <a:srgbClr val="231F20"/>
                </a:solidFill>
                <a:latin typeface="Tahoma"/>
                <a:cs typeface="Tahoma"/>
              </a:rPr>
              <a:t>autr</a:t>
            </a:r>
            <a:r>
              <a:rPr sz="2250" spc="-15" baseline="9259" dirty="0">
                <a:solidFill>
                  <a:srgbClr val="231F20"/>
                </a:solidFill>
                <a:latin typeface="Tahoma"/>
                <a:cs typeface="Tahoma"/>
              </a:rPr>
              <a:t>es)</a:t>
            </a:r>
            <a:endParaRPr sz="2250" baseline="9259">
              <a:latin typeface="Tahoma"/>
              <a:cs typeface="Tahoma"/>
            </a:endParaRPr>
          </a:p>
        </p:txBody>
      </p:sp>
      <p:sp>
        <p:nvSpPr>
          <p:cNvPr id="93" name="object 93"/>
          <p:cNvSpPr txBox="1"/>
          <p:nvPr/>
        </p:nvSpPr>
        <p:spPr>
          <a:xfrm rot="21060000">
            <a:off x="7469238" y="7154315"/>
            <a:ext cx="1766634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sz="2250" baseline="-5555" dirty="0">
                <a:solidFill>
                  <a:srgbClr val="231F20"/>
                </a:solidFill>
                <a:latin typeface="Tahoma"/>
                <a:cs typeface="Tahoma"/>
              </a:rPr>
              <a:t>F</a:t>
            </a:r>
            <a:r>
              <a:rPr sz="2250" baseline="-3703" dirty="0">
                <a:solidFill>
                  <a:srgbClr val="231F20"/>
                </a:solidFill>
                <a:latin typeface="Tahoma"/>
                <a:cs typeface="Tahoma"/>
              </a:rPr>
              <a:t>orma</a:t>
            </a:r>
            <a:r>
              <a:rPr sz="2250" baseline="-1851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r>
              <a:rPr sz="2250" spc="-120" baseline="-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Tahoma"/>
                <a:cs typeface="Tahoma"/>
              </a:rPr>
              <a:t>à</a:t>
            </a:r>
            <a:r>
              <a:rPr sz="15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div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er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ses</a:t>
            </a:r>
            <a:endParaRPr sz="2250" baseline="3703">
              <a:latin typeface="Tahoma"/>
              <a:cs typeface="Tahoma"/>
            </a:endParaRPr>
          </a:p>
        </p:txBody>
      </p:sp>
      <p:sp>
        <p:nvSpPr>
          <p:cNvPr id="94" name="object 94"/>
          <p:cNvSpPr txBox="1"/>
          <p:nvPr/>
        </p:nvSpPr>
        <p:spPr>
          <a:xfrm rot="21060000">
            <a:off x="7463392" y="7376825"/>
            <a:ext cx="1900485" cy="191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5"/>
              </a:lnSpc>
            </a:pPr>
            <a:r>
              <a:rPr sz="2250" baseline="-3703" dirty="0">
                <a:solidFill>
                  <a:srgbClr val="231F20"/>
                </a:solidFill>
                <a:latin typeface="Tahoma"/>
                <a:cs typeface="Tahoma"/>
              </a:rPr>
              <a:t>méthodes</a:t>
            </a:r>
            <a:r>
              <a:rPr sz="2250" spc="-89" baseline="-370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(didac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tique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95" name="object 95"/>
          <p:cNvSpPr txBox="1"/>
          <p:nvPr/>
        </p:nvSpPr>
        <p:spPr>
          <a:xfrm rot="21060000">
            <a:off x="7457410" y="7596836"/>
            <a:ext cx="2052768" cy="193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25"/>
              </a:lnSpc>
            </a:pPr>
            <a:r>
              <a:rPr sz="2250" spc="-30" baseline="-3703" dirty="0">
                <a:solidFill>
                  <a:srgbClr val="231F20"/>
                </a:solidFill>
                <a:latin typeface="Tahoma"/>
                <a:cs typeface="Tahoma"/>
              </a:rPr>
              <a:t>cour</a:t>
            </a:r>
            <a:r>
              <a:rPr sz="2250" spc="-30" baseline="-1851" dirty="0">
                <a:solidFill>
                  <a:srgbClr val="231F20"/>
                </a:solidFill>
                <a:latin typeface="Tahoma"/>
                <a:cs typeface="Tahoma"/>
              </a:rPr>
              <a:t>ants</a:t>
            </a:r>
            <a:r>
              <a:rPr sz="2250" spc="-112" baseline="-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pédagogiques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)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96" name="object 96"/>
          <p:cNvSpPr txBox="1"/>
          <p:nvPr/>
        </p:nvSpPr>
        <p:spPr>
          <a:xfrm rot="21000000">
            <a:off x="16322103" y="3152799"/>
            <a:ext cx="1215729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i="1" spc="105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sz="18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MIN</a:t>
            </a:r>
            <a:r>
              <a:rPr sz="18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135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8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-105" dirty="0">
                <a:solidFill>
                  <a:srgbClr val="FFFFFF"/>
                </a:solidFill>
                <a:latin typeface="Calibri"/>
                <a:cs typeface="Calibri"/>
              </a:rPr>
              <a:t>1H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 rot="21000000">
            <a:off x="16315913" y="3610134"/>
            <a:ext cx="60012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800" b="1" i="1" spc="45" dirty="0">
                <a:solidFill>
                  <a:srgbClr val="B94E1A"/>
                </a:solidFill>
                <a:latin typeface="Calibri"/>
                <a:cs typeface="Calibri"/>
              </a:rPr>
              <a:t>SUIVI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 rot="21000000">
            <a:off x="16257202" y="3904835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99" name="object 99"/>
          <p:cNvSpPr txBox="1"/>
          <p:nvPr/>
        </p:nvSpPr>
        <p:spPr>
          <a:xfrm rot="21000000">
            <a:off x="16257799" y="4436950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100" name="object 100"/>
          <p:cNvSpPr txBox="1"/>
          <p:nvPr/>
        </p:nvSpPr>
        <p:spPr>
          <a:xfrm rot="21000000">
            <a:off x="16258393" y="4969064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101" name="object 101"/>
          <p:cNvSpPr txBox="1"/>
          <p:nvPr/>
        </p:nvSpPr>
        <p:spPr>
          <a:xfrm rot="21000000">
            <a:off x="16258991" y="5501177"/>
            <a:ext cx="373761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0"/>
              </a:lnSpc>
            </a:pPr>
            <a:r>
              <a:rPr sz="2500" spc="15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00">
              <a:latin typeface="Gravity"/>
              <a:cs typeface="Gravity"/>
            </a:endParaRPr>
          </a:p>
        </p:txBody>
      </p:sp>
      <p:sp>
        <p:nvSpPr>
          <p:cNvPr id="102" name="object 102"/>
          <p:cNvSpPr txBox="1"/>
          <p:nvPr/>
        </p:nvSpPr>
        <p:spPr>
          <a:xfrm rot="21060000">
            <a:off x="16566277" y="3798179"/>
            <a:ext cx="169533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90"/>
              </a:lnSpc>
            </a:pPr>
            <a:r>
              <a:rPr sz="2250" spc="-15" baseline="-5555" dirty="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sz="2250" spc="-15" baseline="-3703" dirty="0">
                <a:solidFill>
                  <a:srgbClr val="231F20"/>
                </a:solidFill>
                <a:latin typeface="Tahoma"/>
                <a:cs typeface="Tahoma"/>
              </a:rPr>
              <a:t>sur</a:t>
            </a:r>
            <a:r>
              <a:rPr sz="2250" spc="-15" baseline="-1851" dirty="0">
                <a:solidFill>
                  <a:srgbClr val="231F20"/>
                </a:solidFill>
                <a:latin typeface="Tahoma"/>
                <a:cs typeface="Tahoma"/>
              </a:rPr>
              <a:t>é</a:t>
            </a:r>
            <a:r>
              <a:rPr sz="2250" spc="-142" baseline="-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baseline="-1851" dirty="0">
                <a:solidFill>
                  <a:srgbClr val="231F20"/>
                </a:solidFill>
                <a:latin typeface="Tahoma"/>
                <a:cs typeface="Tahoma"/>
              </a:rPr>
              <a:t>par</a:t>
            </a:r>
            <a:r>
              <a:rPr sz="2250" spc="-142" baseline="-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le</a:t>
            </a:r>
            <a:r>
              <a:rPr sz="15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salarié</a:t>
            </a:r>
            <a:endParaRPr sz="2250" baseline="1851">
              <a:latin typeface="Tahoma"/>
              <a:cs typeface="Tahoma"/>
            </a:endParaRPr>
          </a:p>
        </p:txBody>
      </p:sp>
      <p:sp>
        <p:nvSpPr>
          <p:cNvPr id="103" name="object 103"/>
          <p:cNvSpPr txBox="1"/>
          <p:nvPr/>
        </p:nvSpPr>
        <p:spPr>
          <a:xfrm rot="21060000">
            <a:off x="16559506" y="4113945"/>
            <a:ext cx="69301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20" dirty="0">
                <a:solidFill>
                  <a:srgbClr val="231F20"/>
                </a:solidFill>
                <a:latin typeface="Tahoma"/>
                <a:cs typeface="Tahoma"/>
              </a:rPr>
              <a:t>réf</a:t>
            </a:r>
            <a:r>
              <a:rPr sz="2250" spc="-30" baseline="1851" dirty="0">
                <a:solidFill>
                  <a:srgbClr val="231F20"/>
                </a:solidFill>
                <a:latin typeface="Tahoma"/>
                <a:cs typeface="Tahoma"/>
              </a:rPr>
              <a:t>éren</a:t>
            </a:r>
            <a:r>
              <a:rPr sz="2250" spc="-30" baseline="3703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endParaRPr sz="2250" baseline="3703">
              <a:latin typeface="Tahoma"/>
              <a:cs typeface="Tahoma"/>
            </a:endParaRPr>
          </a:p>
        </p:txBody>
      </p:sp>
      <p:sp>
        <p:nvSpPr>
          <p:cNvPr id="104" name="object 104"/>
          <p:cNvSpPr txBox="1"/>
          <p:nvPr/>
        </p:nvSpPr>
        <p:spPr>
          <a:xfrm rot="21060000">
            <a:off x="16566149" y="4312519"/>
            <a:ext cx="1882169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Recueil</a:t>
            </a:r>
            <a:r>
              <a:rPr sz="15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d’in</a:t>
            </a:r>
            <a:r>
              <a:rPr sz="2250" spc="-15" baseline="5555" dirty="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sz="2250" spc="-15" baseline="7407" dirty="0">
                <a:solidFill>
                  <a:srgbClr val="231F20"/>
                </a:solidFill>
                <a:latin typeface="Tahoma"/>
                <a:cs typeface="Tahoma"/>
              </a:rPr>
              <a:t>tions</a:t>
            </a:r>
            <a:endParaRPr sz="2250" baseline="7407">
              <a:latin typeface="Tahoma"/>
              <a:cs typeface="Tahoma"/>
            </a:endParaRPr>
          </a:p>
        </p:txBody>
      </p:sp>
      <p:sp>
        <p:nvSpPr>
          <p:cNvPr id="105" name="object 105"/>
          <p:cNvSpPr txBox="1"/>
          <p:nvPr/>
        </p:nvSpPr>
        <p:spPr>
          <a:xfrm rot="21060000">
            <a:off x="16560430" y="4643999"/>
            <a:ext cx="717418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div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erses</a:t>
            </a:r>
            <a:endParaRPr sz="2250" baseline="1851">
              <a:latin typeface="Tahoma"/>
              <a:cs typeface="Tahoma"/>
            </a:endParaRPr>
          </a:p>
        </p:txBody>
      </p:sp>
      <p:sp>
        <p:nvSpPr>
          <p:cNvPr id="106" name="object 106"/>
          <p:cNvSpPr txBox="1"/>
          <p:nvPr/>
        </p:nvSpPr>
        <p:spPr>
          <a:xfrm rot="21060000">
            <a:off x="16568507" y="4897985"/>
            <a:ext cx="1241057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Proposition</a:t>
            </a:r>
            <a:r>
              <a:rPr sz="1500" spc="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37" baseline="5555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endParaRPr sz="2250" baseline="5555">
              <a:latin typeface="Tahoma"/>
              <a:cs typeface="Tahoma"/>
            </a:endParaRPr>
          </a:p>
        </p:txBody>
      </p:sp>
      <p:sp>
        <p:nvSpPr>
          <p:cNvPr id="107" name="object 107"/>
          <p:cNvSpPr txBox="1"/>
          <p:nvPr/>
        </p:nvSpPr>
        <p:spPr>
          <a:xfrm rot="21060000">
            <a:off x="16563096" y="5124000"/>
            <a:ext cx="133583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nouv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eaux</a:t>
            </a:r>
            <a:r>
              <a:rPr sz="2250" spc="-150" baseline="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outils</a:t>
            </a:r>
            <a:endParaRPr sz="2250" baseline="3703">
              <a:latin typeface="Tahoma"/>
              <a:cs typeface="Tahoma"/>
            </a:endParaRPr>
          </a:p>
        </p:txBody>
      </p:sp>
      <p:sp>
        <p:nvSpPr>
          <p:cNvPr id="108" name="object 108"/>
          <p:cNvSpPr txBox="1"/>
          <p:nvPr/>
        </p:nvSpPr>
        <p:spPr>
          <a:xfrm rot="21060000">
            <a:off x="16567181" y="5375767"/>
            <a:ext cx="192133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2250" spc="-15" baseline="-5555" dirty="0">
                <a:solidFill>
                  <a:srgbClr val="231F20"/>
                </a:solidFill>
                <a:latin typeface="Tahoma"/>
                <a:cs typeface="Tahoma"/>
              </a:rPr>
              <a:t>É</a:t>
            </a:r>
            <a:r>
              <a:rPr sz="2250" spc="-15" baseline="-3703" dirty="0">
                <a:solidFill>
                  <a:srgbClr val="231F20"/>
                </a:solidFill>
                <a:latin typeface="Tahoma"/>
                <a:cs typeface="Tahoma"/>
              </a:rPr>
              <a:t>valua</a:t>
            </a:r>
            <a:r>
              <a:rPr sz="2250" spc="-15" baseline="-1851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r>
              <a:rPr sz="2250" spc="-135" baseline="-18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r>
              <a:rPr sz="15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besoins</a:t>
            </a:r>
            <a:endParaRPr sz="2250" baseline="1851">
              <a:latin typeface="Tahoma"/>
              <a:cs typeface="Tahoma"/>
            </a:endParaRPr>
          </a:p>
        </p:txBody>
      </p:sp>
      <p:sp>
        <p:nvSpPr>
          <p:cNvPr id="109" name="object 109"/>
          <p:cNvSpPr txBox="1"/>
          <p:nvPr/>
        </p:nvSpPr>
        <p:spPr>
          <a:xfrm rot="21060000">
            <a:off x="16563769" y="5675354"/>
            <a:ext cx="1105822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5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50" spc="-15" baseline="1851" dirty="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sz="2250" spc="-15" baseline="3703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endParaRPr sz="2250" baseline="3703">
              <a:latin typeface="Tahoma"/>
              <a:cs typeface="Tahoma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2623276" y="1397523"/>
            <a:ext cx="4685030" cy="2472690"/>
          </a:xfrm>
          <a:custGeom>
            <a:avLst/>
            <a:gdLst/>
            <a:ahLst/>
            <a:cxnLst/>
            <a:rect l="l" t="t" r="r" b="b"/>
            <a:pathLst>
              <a:path w="4685030" h="2472690">
                <a:moveTo>
                  <a:pt x="4684657" y="0"/>
                </a:moveTo>
                <a:lnTo>
                  <a:pt x="0" y="0"/>
                </a:lnTo>
                <a:lnTo>
                  <a:pt x="0" y="2472476"/>
                </a:lnTo>
                <a:lnTo>
                  <a:pt x="4684657" y="2472476"/>
                </a:lnTo>
                <a:lnTo>
                  <a:pt x="4684657" y="0"/>
                </a:lnTo>
                <a:close/>
              </a:path>
            </a:pathLst>
          </a:custGeom>
          <a:solidFill>
            <a:srgbClr val="FFF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3220404" y="1658159"/>
            <a:ext cx="3490595" cy="195389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 marR="5080" indent="519430">
              <a:lnSpc>
                <a:spcPts val="3610"/>
              </a:lnSpc>
              <a:spcBef>
                <a:spcPts val="825"/>
              </a:spcBef>
            </a:pPr>
            <a:r>
              <a:rPr sz="3600" b="1" spc="-25" dirty="0">
                <a:solidFill>
                  <a:srgbClr val="F58232"/>
                </a:solidFill>
                <a:latin typeface="Tahoma"/>
                <a:cs typeface="Tahoma"/>
              </a:rPr>
              <a:t>PARCOURS </a:t>
            </a:r>
            <a:r>
              <a:rPr sz="3600" b="1" dirty="0">
                <a:solidFill>
                  <a:srgbClr val="F58232"/>
                </a:solidFill>
                <a:latin typeface="Tahoma"/>
                <a:cs typeface="Tahoma"/>
              </a:rPr>
              <a:t>DU</a:t>
            </a:r>
            <a:r>
              <a:rPr sz="3600" b="1" spc="-185" dirty="0">
                <a:solidFill>
                  <a:srgbClr val="F58232"/>
                </a:solidFill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F58232"/>
                </a:solidFill>
                <a:latin typeface="Tahoma"/>
                <a:cs typeface="Tahoma"/>
              </a:rPr>
              <a:t>BÉNÉVOLE </a:t>
            </a:r>
            <a:r>
              <a:rPr sz="3600" spc="195" dirty="0">
                <a:solidFill>
                  <a:srgbClr val="F58232"/>
                </a:solidFill>
                <a:latin typeface="Tahoma"/>
                <a:cs typeface="Tahoma"/>
              </a:rPr>
              <a:t>EN</a:t>
            </a:r>
            <a:r>
              <a:rPr sz="3600" spc="-145" dirty="0">
                <a:solidFill>
                  <a:srgbClr val="F58232"/>
                </a:solidFill>
                <a:latin typeface="Tahoma"/>
                <a:cs typeface="Tahoma"/>
              </a:rPr>
              <a:t> </a:t>
            </a:r>
            <a:r>
              <a:rPr sz="3600" spc="100" dirty="0">
                <a:solidFill>
                  <a:srgbClr val="F58232"/>
                </a:solidFill>
                <a:latin typeface="Tahoma"/>
                <a:cs typeface="Tahoma"/>
              </a:rPr>
              <a:t>FACE</a:t>
            </a:r>
            <a:r>
              <a:rPr sz="3600" spc="-254" dirty="0">
                <a:solidFill>
                  <a:srgbClr val="F58232"/>
                </a:solidFill>
                <a:latin typeface="Tahoma"/>
                <a:cs typeface="Tahoma"/>
              </a:rPr>
              <a:t> </a:t>
            </a:r>
            <a:r>
              <a:rPr sz="3600" spc="190" dirty="0">
                <a:solidFill>
                  <a:srgbClr val="F58232"/>
                </a:solidFill>
                <a:latin typeface="Tahoma"/>
                <a:cs typeface="Tahoma"/>
              </a:rPr>
              <a:t>À</a:t>
            </a:r>
            <a:r>
              <a:rPr sz="3600" spc="-254" dirty="0">
                <a:solidFill>
                  <a:srgbClr val="F58232"/>
                </a:solidFill>
                <a:latin typeface="Tahoma"/>
                <a:cs typeface="Tahoma"/>
              </a:rPr>
              <a:t> </a:t>
            </a:r>
            <a:r>
              <a:rPr sz="3600" spc="80" dirty="0">
                <a:solidFill>
                  <a:srgbClr val="F58232"/>
                </a:solidFill>
                <a:latin typeface="Tahoma"/>
                <a:cs typeface="Tahoma"/>
              </a:rPr>
              <a:t>FACE </a:t>
            </a:r>
            <a:r>
              <a:rPr sz="3600" spc="125" dirty="0">
                <a:solidFill>
                  <a:srgbClr val="F58232"/>
                </a:solidFill>
                <a:latin typeface="Tahoma"/>
                <a:cs typeface="Tahoma"/>
              </a:rPr>
              <a:t>PÉDAGOGIQUE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6173043" y="8218372"/>
            <a:ext cx="1431925" cy="1431925"/>
          </a:xfrm>
          <a:custGeom>
            <a:avLst/>
            <a:gdLst/>
            <a:ahLst/>
            <a:cxnLst/>
            <a:rect l="l" t="t" r="r" b="b"/>
            <a:pathLst>
              <a:path w="1431925" h="1431925">
                <a:moveTo>
                  <a:pt x="715714" y="0"/>
                </a:moveTo>
                <a:lnTo>
                  <a:pt x="666711" y="1651"/>
                </a:lnTo>
                <a:lnTo>
                  <a:pt x="618595" y="6533"/>
                </a:lnTo>
                <a:lnTo>
                  <a:pt x="571472" y="14540"/>
                </a:lnTo>
                <a:lnTo>
                  <a:pt x="525448" y="25565"/>
                </a:lnTo>
                <a:lnTo>
                  <a:pt x="480630" y="39502"/>
                </a:lnTo>
                <a:lnTo>
                  <a:pt x="437124" y="56243"/>
                </a:lnTo>
                <a:lnTo>
                  <a:pt x="395038" y="75683"/>
                </a:lnTo>
                <a:lnTo>
                  <a:pt x="354478" y="97715"/>
                </a:lnTo>
                <a:lnTo>
                  <a:pt x="315550" y="122231"/>
                </a:lnTo>
                <a:lnTo>
                  <a:pt x="278361" y="149127"/>
                </a:lnTo>
                <a:lnTo>
                  <a:pt x="243017" y="178294"/>
                </a:lnTo>
                <a:lnTo>
                  <a:pt x="209626" y="209626"/>
                </a:lnTo>
                <a:lnTo>
                  <a:pt x="178294" y="243017"/>
                </a:lnTo>
                <a:lnTo>
                  <a:pt x="149127" y="278361"/>
                </a:lnTo>
                <a:lnTo>
                  <a:pt x="122231" y="315550"/>
                </a:lnTo>
                <a:lnTo>
                  <a:pt x="97715" y="354478"/>
                </a:lnTo>
                <a:lnTo>
                  <a:pt x="75683" y="395038"/>
                </a:lnTo>
                <a:lnTo>
                  <a:pt x="56243" y="437124"/>
                </a:lnTo>
                <a:lnTo>
                  <a:pt x="39502" y="480630"/>
                </a:lnTo>
                <a:lnTo>
                  <a:pt x="25565" y="525448"/>
                </a:lnTo>
                <a:lnTo>
                  <a:pt x="14540" y="571472"/>
                </a:lnTo>
                <a:lnTo>
                  <a:pt x="6533" y="618595"/>
                </a:lnTo>
                <a:lnTo>
                  <a:pt x="1651" y="666711"/>
                </a:lnTo>
                <a:lnTo>
                  <a:pt x="0" y="715714"/>
                </a:lnTo>
                <a:lnTo>
                  <a:pt x="1651" y="764716"/>
                </a:lnTo>
                <a:lnTo>
                  <a:pt x="6533" y="812833"/>
                </a:lnTo>
                <a:lnTo>
                  <a:pt x="14540" y="859956"/>
                </a:lnTo>
                <a:lnTo>
                  <a:pt x="25565" y="905980"/>
                </a:lnTo>
                <a:lnTo>
                  <a:pt x="39502" y="950798"/>
                </a:lnTo>
                <a:lnTo>
                  <a:pt x="56243" y="994303"/>
                </a:lnTo>
                <a:lnTo>
                  <a:pt x="75683" y="1036389"/>
                </a:lnTo>
                <a:lnTo>
                  <a:pt x="97715" y="1076949"/>
                </a:lnTo>
                <a:lnTo>
                  <a:pt x="122231" y="1115876"/>
                </a:lnTo>
                <a:lnTo>
                  <a:pt x="149127" y="1153065"/>
                </a:lnTo>
                <a:lnTo>
                  <a:pt x="178294" y="1188408"/>
                </a:lnTo>
                <a:lnTo>
                  <a:pt x="209626" y="1221799"/>
                </a:lnTo>
                <a:lnTo>
                  <a:pt x="243017" y="1253131"/>
                </a:lnTo>
                <a:lnTo>
                  <a:pt x="278361" y="1282298"/>
                </a:lnTo>
                <a:lnTo>
                  <a:pt x="315550" y="1309193"/>
                </a:lnTo>
                <a:lnTo>
                  <a:pt x="354478" y="1333709"/>
                </a:lnTo>
                <a:lnTo>
                  <a:pt x="395038" y="1355741"/>
                </a:lnTo>
                <a:lnTo>
                  <a:pt x="437124" y="1375180"/>
                </a:lnTo>
                <a:lnTo>
                  <a:pt x="480630" y="1391922"/>
                </a:lnTo>
                <a:lnTo>
                  <a:pt x="525448" y="1405858"/>
                </a:lnTo>
                <a:lnTo>
                  <a:pt x="571472" y="1416883"/>
                </a:lnTo>
                <a:lnTo>
                  <a:pt x="618595" y="1424890"/>
                </a:lnTo>
                <a:lnTo>
                  <a:pt x="666711" y="1429772"/>
                </a:lnTo>
                <a:lnTo>
                  <a:pt x="715714" y="1431423"/>
                </a:lnTo>
                <a:lnTo>
                  <a:pt x="764716" y="1429772"/>
                </a:lnTo>
                <a:lnTo>
                  <a:pt x="812833" y="1424890"/>
                </a:lnTo>
                <a:lnTo>
                  <a:pt x="859956" y="1416883"/>
                </a:lnTo>
                <a:lnTo>
                  <a:pt x="905980" y="1405858"/>
                </a:lnTo>
                <a:lnTo>
                  <a:pt x="950798" y="1391922"/>
                </a:lnTo>
                <a:lnTo>
                  <a:pt x="994303" y="1375180"/>
                </a:lnTo>
                <a:lnTo>
                  <a:pt x="1036389" y="1355741"/>
                </a:lnTo>
                <a:lnTo>
                  <a:pt x="1076949" y="1333709"/>
                </a:lnTo>
                <a:lnTo>
                  <a:pt x="1115876" y="1309193"/>
                </a:lnTo>
                <a:lnTo>
                  <a:pt x="1153065" y="1282298"/>
                </a:lnTo>
                <a:lnTo>
                  <a:pt x="1188408" y="1253131"/>
                </a:lnTo>
                <a:lnTo>
                  <a:pt x="1221799" y="1221799"/>
                </a:lnTo>
                <a:lnTo>
                  <a:pt x="1253131" y="1188408"/>
                </a:lnTo>
                <a:lnTo>
                  <a:pt x="1282298" y="1153065"/>
                </a:lnTo>
                <a:lnTo>
                  <a:pt x="1309193" y="1115876"/>
                </a:lnTo>
                <a:lnTo>
                  <a:pt x="1333709" y="1076949"/>
                </a:lnTo>
                <a:lnTo>
                  <a:pt x="1355741" y="1036389"/>
                </a:lnTo>
                <a:lnTo>
                  <a:pt x="1375180" y="994303"/>
                </a:lnTo>
                <a:lnTo>
                  <a:pt x="1391922" y="950798"/>
                </a:lnTo>
                <a:lnTo>
                  <a:pt x="1405858" y="905980"/>
                </a:lnTo>
                <a:lnTo>
                  <a:pt x="1416883" y="859956"/>
                </a:lnTo>
                <a:lnTo>
                  <a:pt x="1424890" y="812833"/>
                </a:lnTo>
                <a:lnTo>
                  <a:pt x="1429772" y="764716"/>
                </a:lnTo>
                <a:lnTo>
                  <a:pt x="1431423" y="715714"/>
                </a:lnTo>
                <a:lnTo>
                  <a:pt x="1429772" y="666711"/>
                </a:lnTo>
                <a:lnTo>
                  <a:pt x="1424890" y="618595"/>
                </a:lnTo>
                <a:lnTo>
                  <a:pt x="1416883" y="571472"/>
                </a:lnTo>
                <a:lnTo>
                  <a:pt x="1405858" y="525448"/>
                </a:lnTo>
                <a:lnTo>
                  <a:pt x="1391922" y="480630"/>
                </a:lnTo>
                <a:lnTo>
                  <a:pt x="1375180" y="437124"/>
                </a:lnTo>
                <a:lnTo>
                  <a:pt x="1355741" y="395038"/>
                </a:lnTo>
                <a:lnTo>
                  <a:pt x="1333709" y="354478"/>
                </a:lnTo>
                <a:lnTo>
                  <a:pt x="1309193" y="315550"/>
                </a:lnTo>
                <a:lnTo>
                  <a:pt x="1282298" y="278361"/>
                </a:lnTo>
                <a:lnTo>
                  <a:pt x="1253131" y="243017"/>
                </a:lnTo>
                <a:lnTo>
                  <a:pt x="1221799" y="209626"/>
                </a:lnTo>
                <a:lnTo>
                  <a:pt x="1188408" y="178294"/>
                </a:lnTo>
                <a:lnTo>
                  <a:pt x="1153065" y="149127"/>
                </a:lnTo>
                <a:lnTo>
                  <a:pt x="1115876" y="122231"/>
                </a:lnTo>
                <a:lnTo>
                  <a:pt x="1076949" y="97715"/>
                </a:lnTo>
                <a:lnTo>
                  <a:pt x="1036389" y="75683"/>
                </a:lnTo>
                <a:lnTo>
                  <a:pt x="994303" y="56243"/>
                </a:lnTo>
                <a:lnTo>
                  <a:pt x="950798" y="39502"/>
                </a:lnTo>
                <a:lnTo>
                  <a:pt x="905980" y="25565"/>
                </a:lnTo>
                <a:lnTo>
                  <a:pt x="859956" y="14540"/>
                </a:lnTo>
                <a:lnTo>
                  <a:pt x="812833" y="6533"/>
                </a:lnTo>
                <a:lnTo>
                  <a:pt x="764716" y="1651"/>
                </a:lnTo>
                <a:lnTo>
                  <a:pt x="715714" y="0"/>
                </a:lnTo>
                <a:close/>
              </a:path>
            </a:pathLst>
          </a:custGeom>
          <a:solidFill>
            <a:srgbClr val="FFE0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 rot="540000">
            <a:off x="16261822" y="8844198"/>
            <a:ext cx="124409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39"/>
              </a:lnSpc>
            </a:pPr>
            <a:r>
              <a:rPr sz="2850" b="1" i="1" spc="157" baseline="4385" dirty="0">
                <a:solidFill>
                  <a:srgbClr val="F04C31"/>
                </a:solidFill>
                <a:latin typeface="Palatino Linotype"/>
                <a:cs typeface="Palatino Linotype"/>
              </a:rPr>
              <a:t>P</a:t>
            </a:r>
            <a:r>
              <a:rPr sz="2850" b="1" i="1" spc="157" baseline="2923" dirty="0">
                <a:solidFill>
                  <a:srgbClr val="F04C31"/>
                </a:solidFill>
                <a:latin typeface="Palatino Linotype"/>
                <a:cs typeface="Palatino Linotype"/>
              </a:rPr>
              <a:t>as</a:t>
            </a:r>
            <a:r>
              <a:rPr sz="2850" b="1" i="1" spc="-97" baseline="2923" dirty="0">
                <a:solidFill>
                  <a:srgbClr val="F04C31"/>
                </a:solidFill>
                <a:latin typeface="Palatino Linotype"/>
                <a:cs typeface="Palatino Linotype"/>
              </a:rPr>
              <a:t> </a:t>
            </a:r>
            <a:r>
              <a:rPr sz="2850" b="1" i="1" spc="390" baseline="1461" dirty="0">
                <a:solidFill>
                  <a:srgbClr val="F04C31"/>
                </a:solidFill>
                <a:latin typeface="Palatino Linotype"/>
                <a:cs typeface="Palatino Linotype"/>
              </a:rPr>
              <a:t>à</a:t>
            </a:r>
            <a:r>
              <a:rPr sz="2850" b="1" i="1" spc="-89" baseline="1461" dirty="0">
                <a:solidFill>
                  <a:srgbClr val="F04C31"/>
                </a:solidFill>
                <a:latin typeface="Palatino Linotype"/>
                <a:cs typeface="Palatino Linotype"/>
              </a:rPr>
              <a:t> </a:t>
            </a:r>
            <a:r>
              <a:rPr sz="1900" b="1" i="1" spc="225" dirty="0">
                <a:solidFill>
                  <a:srgbClr val="F04C31"/>
                </a:solidFill>
                <a:latin typeface="Palatino Linotype"/>
                <a:cs typeface="Palatino Linotype"/>
              </a:rPr>
              <a:t>pas</a:t>
            </a:r>
            <a:endParaRPr sz="1900">
              <a:latin typeface="Palatino Linotype"/>
              <a:cs typeface="Palatino Linotype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1911789" y="1095179"/>
            <a:ext cx="1750060" cy="1341120"/>
            <a:chOff x="1911789" y="1095179"/>
            <a:chExt cx="1750060" cy="1341120"/>
          </a:xfrm>
        </p:grpSpPr>
        <p:sp>
          <p:nvSpPr>
            <p:cNvPr id="115" name="object 115"/>
            <p:cNvSpPr/>
            <p:nvPr/>
          </p:nvSpPr>
          <p:spPr>
            <a:xfrm>
              <a:off x="1911789" y="1095179"/>
              <a:ext cx="1748789" cy="1339215"/>
            </a:xfrm>
            <a:custGeom>
              <a:avLst/>
              <a:gdLst/>
              <a:ahLst/>
              <a:cxnLst/>
              <a:rect l="l" t="t" r="r" b="b"/>
              <a:pathLst>
                <a:path w="1748789" h="1339214">
                  <a:moveTo>
                    <a:pt x="1605327" y="0"/>
                  </a:moveTo>
                  <a:lnTo>
                    <a:pt x="787065" y="0"/>
                  </a:lnTo>
                  <a:lnTo>
                    <a:pt x="0" y="787065"/>
                  </a:lnTo>
                  <a:lnTo>
                    <a:pt x="552099" y="1339165"/>
                  </a:lnTo>
                  <a:lnTo>
                    <a:pt x="1748296" y="142968"/>
                  </a:lnTo>
                  <a:lnTo>
                    <a:pt x="16053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459834" y="1234073"/>
              <a:ext cx="1196340" cy="1196340"/>
            </a:xfrm>
            <a:custGeom>
              <a:avLst/>
              <a:gdLst/>
              <a:ahLst/>
              <a:cxnLst/>
              <a:rect l="l" t="t" r="r" b="b"/>
              <a:pathLst>
                <a:path w="1196339" h="1196339">
                  <a:moveTo>
                    <a:pt x="0" y="1196196"/>
                  </a:moveTo>
                  <a:lnTo>
                    <a:pt x="1196196" y="0"/>
                  </a:lnTo>
                </a:path>
              </a:pathLst>
            </a:custGeom>
            <a:ln w="114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7" name="object 117"/>
          <p:cNvGrpSpPr/>
          <p:nvPr/>
        </p:nvGrpSpPr>
        <p:grpSpPr>
          <a:xfrm>
            <a:off x="11027389" y="8909628"/>
            <a:ext cx="4231005" cy="1964689"/>
            <a:chOff x="11027389" y="8909628"/>
            <a:chExt cx="4231005" cy="1964689"/>
          </a:xfrm>
        </p:grpSpPr>
        <p:pic>
          <p:nvPicPr>
            <p:cNvPr id="118" name="object 1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27389" y="8943525"/>
              <a:ext cx="1119977" cy="1930334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65547" y="8909628"/>
              <a:ext cx="2892761" cy="19565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85038"/>
            <a:ext cx="13534390" cy="1452245"/>
          </a:xfrm>
          <a:prstGeom prst="rect">
            <a:avLst/>
          </a:prstGeom>
          <a:solidFill>
            <a:srgbClr val="7E2A74"/>
          </a:solidFill>
        </p:spPr>
        <p:txBody>
          <a:bodyPr vert="horz" wrap="square" lIns="0" tIns="350520" rIns="0" bIns="0" rtlCol="0">
            <a:spAutoFit/>
          </a:bodyPr>
          <a:lstStyle/>
          <a:p>
            <a:pPr marL="1351915">
              <a:lnSpc>
                <a:spcPct val="100000"/>
              </a:lnSpc>
              <a:spcBef>
                <a:spcPts val="2760"/>
              </a:spcBef>
            </a:pPr>
            <a:r>
              <a:rPr spc="-45" dirty="0"/>
              <a:t>4-</a:t>
            </a:r>
            <a:r>
              <a:rPr spc="-229" dirty="0"/>
              <a:t> </a:t>
            </a:r>
            <a:r>
              <a:rPr spc="-125" dirty="0"/>
              <a:t>Les</a:t>
            </a:r>
            <a:r>
              <a:rPr spc="-225" dirty="0"/>
              <a:t> </a:t>
            </a:r>
            <a:r>
              <a:rPr spc="-140" dirty="0"/>
              <a:t>différents</a:t>
            </a:r>
            <a:r>
              <a:rPr spc="-210" dirty="0"/>
              <a:t> </a:t>
            </a:r>
            <a:r>
              <a:rPr spc="-65" dirty="0"/>
              <a:t>accompagnements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81021" y="10487236"/>
            <a:ext cx="643890" cy="1096010"/>
            <a:chOff x="581021" y="10487236"/>
            <a:chExt cx="643890" cy="1096010"/>
          </a:xfrm>
        </p:grpSpPr>
        <p:sp>
          <p:nvSpPr>
            <p:cNvPr id="4" name="object 4"/>
            <p:cNvSpPr/>
            <p:nvPr/>
          </p:nvSpPr>
          <p:spPr>
            <a:xfrm>
              <a:off x="581021" y="10487236"/>
              <a:ext cx="643890" cy="1096010"/>
            </a:xfrm>
            <a:custGeom>
              <a:avLst/>
              <a:gdLst/>
              <a:ahLst/>
              <a:cxnLst/>
              <a:rect l="l" t="t" r="r" b="b"/>
              <a:pathLst>
                <a:path w="643890" h="1096009">
                  <a:moveTo>
                    <a:pt x="467719" y="0"/>
                  </a:moveTo>
                  <a:lnTo>
                    <a:pt x="420057" y="4068"/>
                  </a:lnTo>
                  <a:lnTo>
                    <a:pt x="375631" y="19965"/>
                  </a:lnTo>
                  <a:lnTo>
                    <a:pt x="336657" y="46561"/>
                  </a:lnTo>
                  <a:lnTo>
                    <a:pt x="305351" y="82727"/>
                  </a:lnTo>
                  <a:lnTo>
                    <a:pt x="283927" y="127334"/>
                  </a:lnTo>
                  <a:lnTo>
                    <a:pt x="241157" y="258980"/>
                  </a:lnTo>
                  <a:lnTo>
                    <a:pt x="237096" y="268595"/>
                  </a:lnTo>
                  <a:lnTo>
                    <a:pt x="212576" y="307704"/>
                  </a:lnTo>
                  <a:lnTo>
                    <a:pt x="148766" y="392685"/>
                  </a:lnTo>
                  <a:lnTo>
                    <a:pt x="130138" y="417748"/>
                  </a:lnTo>
                  <a:lnTo>
                    <a:pt x="103025" y="456417"/>
                  </a:lnTo>
                  <a:lnTo>
                    <a:pt x="82484" y="489014"/>
                  </a:lnTo>
                  <a:lnTo>
                    <a:pt x="61457" y="527507"/>
                  </a:lnTo>
                  <a:lnTo>
                    <a:pt x="41854" y="571394"/>
                  </a:lnTo>
                  <a:lnTo>
                    <a:pt x="27939" y="611931"/>
                  </a:lnTo>
                  <a:lnTo>
                    <a:pt x="15683" y="658990"/>
                  </a:lnTo>
                  <a:lnTo>
                    <a:pt x="3347" y="731504"/>
                  </a:lnTo>
                  <a:lnTo>
                    <a:pt x="344" y="769885"/>
                  </a:lnTo>
                  <a:lnTo>
                    <a:pt x="0" y="812650"/>
                  </a:lnTo>
                  <a:lnTo>
                    <a:pt x="106" y="819522"/>
                  </a:lnTo>
                  <a:lnTo>
                    <a:pt x="1420" y="866729"/>
                  </a:lnTo>
                  <a:lnTo>
                    <a:pt x="3442" y="914977"/>
                  </a:lnTo>
                  <a:lnTo>
                    <a:pt x="5856" y="961971"/>
                  </a:lnTo>
                  <a:lnTo>
                    <a:pt x="353633" y="1095839"/>
                  </a:lnTo>
                  <a:lnTo>
                    <a:pt x="359209" y="1089379"/>
                  </a:lnTo>
                  <a:lnTo>
                    <a:pt x="384056" y="1059432"/>
                  </a:lnTo>
                  <a:lnTo>
                    <a:pt x="417114" y="1017905"/>
                  </a:lnTo>
                  <a:lnTo>
                    <a:pt x="442366" y="984530"/>
                  </a:lnTo>
                  <a:lnTo>
                    <a:pt x="465562" y="951912"/>
                  </a:lnTo>
                  <a:lnTo>
                    <a:pt x="492427" y="910127"/>
                  </a:lnTo>
                  <a:lnTo>
                    <a:pt x="517076" y="866729"/>
                  </a:lnTo>
                  <a:lnTo>
                    <a:pt x="531153" y="842531"/>
                  </a:lnTo>
                  <a:lnTo>
                    <a:pt x="553520" y="793529"/>
                  </a:lnTo>
                  <a:lnTo>
                    <a:pt x="576166" y="714564"/>
                  </a:lnTo>
                  <a:lnTo>
                    <a:pt x="584049" y="663773"/>
                  </a:lnTo>
                  <a:lnTo>
                    <a:pt x="587553" y="618932"/>
                  </a:lnTo>
                  <a:lnTo>
                    <a:pt x="588549" y="571394"/>
                  </a:lnTo>
                  <a:lnTo>
                    <a:pt x="588565" y="566701"/>
                  </a:lnTo>
                  <a:lnTo>
                    <a:pt x="588229" y="535475"/>
                  </a:lnTo>
                  <a:lnTo>
                    <a:pt x="587372" y="500233"/>
                  </a:lnTo>
                  <a:lnTo>
                    <a:pt x="586609" y="463853"/>
                  </a:lnTo>
                  <a:lnTo>
                    <a:pt x="586658" y="425658"/>
                  </a:lnTo>
                  <a:lnTo>
                    <a:pt x="589706" y="383167"/>
                  </a:lnTo>
                  <a:lnTo>
                    <a:pt x="593379" y="368994"/>
                  </a:lnTo>
                  <a:lnTo>
                    <a:pt x="398329" y="368994"/>
                  </a:lnTo>
                  <a:lnTo>
                    <a:pt x="398576" y="368772"/>
                  </a:lnTo>
                  <a:lnTo>
                    <a:pt x="593451" y="368772"/>
                  </a:lnTo>
                  <a:lnTo>
                    <a:pt x="634847" y="241357"/>
                  </a:lnTo>
                  <a:lnTo>
                    <a:pt x="643736" y="192677"/>
                  </a:lnTo>
                  <a:lnTo>
                    <a:pt x="639667" y="145015"/>
                  </a:lnTo>
                  <a:lnTo>
                    <a:pt x="623770" y="100590"/>
                  </a:lnTo>
                  <a:lnTo>
                    <a:pt x="597175" y="61616"/>
                  </a:lnTo>
                  <a:lnTo>
                    <a:pt x="561008" y="30310"/>
                  </a:lnTo>
                  <a:lnTo>
                    <a:pt x="516401" y="8888"/>
                  </a:lnTo>
                  <a:lnTo>
                    <a:pt x="467719" y="0"/>
                  </a:lnTo>
                  <a:close/>
                </a:path>
                <a:path w="643890" h="1096009">
                  <a:moveTo>
                    <a:pt x="593451" y="368772"/>
                  </a:moveTo>
                  <a:lnTo>
                    <a:pt x="398576" y="368772"/>
                  </a:lnTo>
                  <a:lnTo>
                    <a:pt x="398329" y="368994"/>
                  </a:lnTo>
                  <a:lnTo>
                    <a:pt x="593379" y="368994"/>
                  </a:lnTo>
                  <a:lnTo>
                    <a:pt x="593451" y="368772"/>
                  </a:lnTo>
                  <a:close/>
                </a:path>
              </a:pathLst>
            </a:custGeom>
            <a:solidFill>
              <a:srgbClr val="7CB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0184" y="10898554"/>
              <a:ext cx="318135" cy="488315"/>
            </a:xfrm>
            <a:custGeom>
              <a:avLst/>
              <a:gdLst/>
              <a:ahLst/>
              <a:cxnLst/>
              <a:rect l="l" t="t" r="r" b="b"/>
              <a:pathLst>
                <a:path w="318134" h="488315">
                  <a:moveTo>
                    <a:pt x="16804" y="43144"/>
                  </a:moveTo>
                  <a:lnTo>
                    <a:pt x="14460" y="43858"/>
                  </a:lnTo>
                  <a:lnTo>
                    <a:pt x="6353" y="59200"/>
                  </a:lnTo>
                  <a:lnTo>
                    <a:pt x="2103" y="72277"/>
                  </a:lnTo>
                  <a:lnTo>
                    <a:pt x="1383" y="77640"/>
                  </a:lnTo>
                  <a:lnTo>
                    <a:pt x="265" y="82989"/>
                  </a:lnTo>
                  <a:lnTo>
                    <a:pt x="5234" y="125607"/>
                  </a:lnTo>
                  <a:lnTo>
                    <a:pt x="51980" y="178250"/>
                  </a:lnTo>
                  <a:lnTo>
                    <a:pt x="88875" y="187910"/>
                  </a:lnTo>
                  <a:lnTo>
                    <a:pt x="92716" y="188167"/>
                  </a:lnTo>
                  <a:lnTo>
                    <a:pt x="94558" y="189427"/>
                  </a:lnTo>
                  <a:lnTo>
                    <a:pt x="233104" y="461549"/>
                  </a:lnTo>
                  <a:lnTo>
                    <a:pt x="275269" y="488057"/>
                  </a:lnTo>
                  <a:lnTo>
                    <a:pt x="289151" y="485435"/>
                  </a:lnTo>
                  <a:lnTo>
                    <a:pt x="301618" y="478126"/>
                  </a:lnTo>
                  <a:lnTo>
                    <a:pt x="310264" y="468466"/>
                  </a:lnTo>
                  <a:lnTo>
                    <a:pt x="276772" y="468466"/>
                  </a:lnTo>
                  <a:lnTo>
                    <a:pt x="270068" y="467647"/>
                  </a:lnTo>
                  <a:lnTo>
                    <a:pt x="264220" y="464317"/>
                  </a:lnTo>
                  <a:lnTo>
                    <a:pt x="260237" y="459169"/>
                  </a:lnTo>
                  <a:lnTo>
                    <a:pt x="258482" y="452920"/>
                  </a:lnTo>
                  <a:lnTo>
                    <a:pt x="259316" y="446291"/>
                  </a:lnTo>
                  <a:lnTo>
                    <a:pt x="262640" y="440587"/>
                  </a:lnTo>
                  <a:lnTo>
                    <a:pt x="267723" y="436674"/>
                  </a:lnTo>
                  <a:lnTo>
                    <a:pt x="273877" y="434898"/>
                  </a:lnTo>
                  <a:lnTo>
                    <a:pt x="316742" y="434898"/>
                  </a:lnTo>
                  <a:lnTo>
                    <a:pt x="315357" y="429114"/>
                  </a:lnTo>
                  <a:lnTo>
                    <a:pt x="311976" y="421099"/>
                  </a:lnTo>
                  <a:lnTo>
                    <a:pt x="172258" y="147514"/>
                  </a:lnTo>
                  <a:lnTo>
                    <a:pt x="172238" y="145042"/>
                  </a:lnTo>
                  <a:lnTo>
                    <a:pt x="174243" y="141623"/>
                  </a:lnTo>
                  <a:lnTo>
                    <a:pt x="182485" y="123960"/>
                  </a:lnTo>
                  <a:lnTo>
                    <a:pt x="185141" y="112806"/>
                  </a:lnTo>
                  <a:lnTo>
                    <a:pt x="101877" y="112806"/>
                  </a:lnTo>
                  <a:lnTo>
                    <a:pt x="49882" y="110063"/>
                  </a:lnTo>
                  <a:lnTo>
                    <a:pt x="48523" y="108866"/>
                  </a:lnTo>
                  <a:lnTo>
                    <a:pt x="39873" y="91753"/>
                  </a:lnTo>
                  <a:lnTo>
                    <a:pt x="16868" y="46459"/>
                  </a:lnTo>
                  <a:lnTo>
                    <a:pt x="16804" y="43144"/>
                  </a:lnTo>
                  <a:close/>
                </a:path>
                <a:path w="318134" h="488315">
                  <a:moveTo>
                    <a:pt x="316742" y="434898"/>
                  </a:moveTo>
                  <a:lnTo>
                    <a:pt x="273877" y="434898"/>
                  </a:lnTo>
                  <a:lnTo>
                    <a:pt x="280415" y="435608"/>
                  </a:lnTo>
                  <a:lnTo>
                    <a:pt x="286284" y="438870"/>
                  </a:lnTo>
                  <a:lnTo>
                    <a:pt x="290289" y="443949"/>
                  </a:lnTo>
                  <a:lnTo>
                    <a:pt x="292081" y="450170"/>
                  </a:lnTo>
                  <a:lnTo>
                    <a:pt x="291315" y="456856"/>
                  </a:lnTo>
                  <a:lnTo>
                    <a:pt x="288035" y="462746"/>
                  </a:lnTo>
                  <a:lnTo>
                    <a:pt x="282974" y="466724"/>
                  </a:lnTo>
                  <a:lnTo>
                    <a:pt x="276772" y="468466"/>
                  </a:lnTo>
                  <a:lnTo>
                    <a:pt x="310264" y="468466"/>
                  </a:lnTo>
                  <a:lnTo>
                    <a:pt x="311272" y="467339"/>
                  </a:lnTo>
                  <a:lnTo>
                    <a:pt x="316719" y="454285"/>
                  </a:lnTo>
                  <a:lnTo>
                    <a:pt x="317698" y="446291"/>
                  </a:lnTo>
                  <a:lnTo>
                    <a:pt x="317685" y="443949"/>
                  </a:lnTo>
                  <a:lnTo>
                    <a:pt x="317308" y="437263"/>
                  </a:lnTo>
                  <a:lnTo>
                    <a:pt x="316742" y="434898"/>
                  </a:lnTo>
                  <a:close/>
                </a:path>
                <a:path w="318134" h="488315">
                  <a:moveTo>
                    <a:pt x="98085" y="0"/>
                  </a:moveTo>
                  <a:lnTo>
                    <a:pt x="99375" y="2689"/>
                  </a:lnTo>
                  <a:lnTo>
                    <a:pt x="100020" y="4097"/>
                  </a:lnTo>
                  <a:lnTo>
                    <a:pt x="123102" y="49407"/>
                  </a:lnTo>
                  <a:lnTo>
                    <a:pt x="131980" y="66662"/>
                  </a:lnTo>
                  <a:lnTo>
                    <a:pt x="131862" y="68494"/>
                  </a:lnTo>
                  <a:lnTo>
                    <a:pt x="123879" y="80557"/>
                  </a:lnTo>
                  <a:lnTo>
                    <a:pt x="117606" y="90163"/>
                  </a:lnTo>
                  <a:lnTo>
                    <a:pt x="111392" y="99808"/>
                  </a:lnTo>
                  <a:lnTo>
                    <a:pt x="103611" y="112082"/>
                  </a:lnTo>
                  <a:lnTo>
                    <a:pt x="101877" y="112806"/>
                  </a:lnTo>
                  <a:lnTo>
                    <a:pt x="185141" y="112806"/>
                  </a:lnTo>
                  <a:lnTo>
                    <a:pt x="186819" y="105756"/>
                  </a:lnTo>
                  <a:lnTo>
                    <a:pt x="187191" y="87082"/>
                  </a:lnTo>
                  <a:lnTo>
                    <a:pt x="183542" y="68012"/>
                  </a:lnTo>
                  <a:lnTo>
                    <a:pt x="160978" y="28773"/>
                  </a:lnTo>
                  <a:lnTo>
                    <a:pt x="122297" y="5127"/>
                  </a:lnTo>
                  <a:lnTo>
                    <a:pt x="106857" y="1802"/>
                  </a:lnTo>
                  <a:lnTo>
                    <a:pt x="9808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3479" y="10980334"/>
              <a:ext cx="209926" cy="1613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304" y="11164965"/>
              <a:ext cx="191614" cy="11210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68670" y="11333452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15393" y="0"/>
                  </a:moveTo>
                  <a:lnTo>
                    <a:pt x="9240" y="1775"/>
                  </a:lnTo>
                  <a:lnTo>
                    <a:pt x="4158" y="5689"/>
                  </a:lnTo>
                  <a:lnTo>
                    <a:pt x="834" y="11392"/>
                  </a:lnTo>
                  <a:lnTo>
                    <a:pt x="0" y="18021"/>
                  </a:lnTo>
                  <a:lnTo>
                    <a:pt x="1754" y="24270"/>
                  </a:lnTo>
                  <a:lnTo>
                    <a:pt x="5735" y="29419"/>
                  </a:lnTo>
                  <a:lnTo>
                    <a:pt x="11581" y="32748"/>
                  </a:lnTo>
                  <a:lnTo>
                    <a:pt x="18287" y="33568"/>
                  </a:lnTo>
                  <a:lnTo>
                    <a:pt x="24489" y="31826"/>
                  </a:lnTo>
                  <a:lnTo>
                    <a:pt x="29549" y="27847"/>
                  </a:lnTo>
                  <a:lnTo>
                    <a:pt x="32828" y="21957"/>
                  </a:lnTo>
                  <a:lnTo>
                    <a:pt x="33594" y="15271"/>
                  </a:lnTo>
                  <a:lnTo>
                    <a:pt x="31802" y="9050"/>
                  </a:lnTo>
                  <a:lnTo>
                    <a:pt x="27797" y="3971"/>
                  </a:lnTo>
                  <a:lnTo>
                    <a:pt x="21928" y="709"/>
                  </a:lnTo>
                  <a:lnTo>
                    <a:pt x="15393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46955" y="10342233"/>
            <a:ext cx="4634865" cy="1421765"/>
          </a:xfrm>
          <a:prstGeom prst="rect">
            <a:avLst/>
          </a:prstGeom>
          <a:ln w="4925">
            <a:solidFill>
              <a:srgbClr val="7E2A7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Times New Roman"/>
              <a:cs typeface="Times New Roman"/>
            </a:endParaRPr>
          </a:p>
          <a:p>
            <a:pPr marL="544195" algn="ctr">
              <a:lnSpc>
                <a:spcPct val="100000"/>
              </a:lnSpc>
              <a:spcBef>
                <a:spcPts val="5"/>
              </a:spcBef>
            </a:pP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Création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Mots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dirty="0">
                <a:solidFill>
                  <a:srgbClr val="231F20"/>
                </a:solidFill>
                <a:latin typeface="Gotham Pro Light"/>
                <a:cs typeface="Gotham Pro Light"/>
              </a:rPr>
              <a:t>&amp;</a:t>
            </a:r>
            <a:r>
              <a:rPr sz="1950" i="1" spc="-60" dirty="0">
                <a:solidFill>
                  <a:srgbClr val="231F20"/>
                </a:solidFill>
                <a:latin typeface="Gotham Pro Light"/>
                <a:cs typeface="Gotham Pro Light"/>
              </a:rPr>
              <a:t> </a:t>
            </a:r>
            <a:r>
              <a:rPr sz="1950" i="1" spc="-10" dirty="0">
                <a:solidFill>
                  <a:srgbClr val="231F20"/>
                </a:solidFill>
                <a:latin typeface="Gotham Pro Light"/>
                <a:cs typeface="Gotham Pro Light"/>
              </a:rPr>
              <a:t>Merveilles</a:t>
            </a:r>
            <a:endParaRPr sz="1950">
              <a:latin typeface="Gotham Pro Light"/>
              <a:cs typeface="Gotham Pro Light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 indent="-635">
              <a:lnSpc>
                <a:spcPts val="5700"/>
              </a:lnSpc>
              <a:spcBef>
                <a:spcPts val="455"/>
              </a:spcBef>
            </a:pPr>
            <a:r>
              <a:rPr spc="-95" dirty="0"/>
              <a:t>4.2.</a:t>
            </a:r>
            <a:r>
              <a:rPr spc="-395" dirty="0"/>
              <a:t> </a:t>
            </a:r>
            <a:r>
              <a:rPr dirty="0"/>
              <a:t>La</a:t>
            </a:r>
            <a:r>
              <a:rPr spc="-350" dirty="0"/>
              <a:t> </a:t>
            </a:r>
            <a:r>
              <a:rPr spc="-40" dirty="0"/>
              <a:t>cible</a:t>
            </a:r>
            <a:r>
              <a:rPr spc="-215" dirty="0"/>
              <a:t> </a:t>
            </a:r>
            <a:r>
              <a:rPr dirty="0"/>
              <a:t>:</a:t>
            </a:r>
            <a:r>
              <a:rPr spc="-220" dirty="0"/>
              <a:t> </a:t>
            </a:r>
            <a:r>
              <a:rPr dirty="0"/>
              <a:t>les</a:t>
            </a:r>
            <a:r>
              <a:rPr spc="-220" dirty="0"/>
              <a:t> </a:t>
            </a:r>
            <a:r>
              <a:rPr spc="-105" dirty="0"/>
              <a:t>apprenants</a:t>
            </a:r>
            <a:r>
              <a:rPr spc="-215" dirty="0"/>
              <a:t> </a:t>
            </a:r>
            <a:r>
              <a:rPr spc="-65" dirty="0"/>
              <a:t>francophones </a:t>
            </a:r>
            <a:r>
              <a:rPr dirty="0"/>
              <a:t>et</a:t>
            </a:r>
            <a:r>
              <a:rPr spc="-250" dirty="0"/>
              <a:t> </a:t>
            </a:r>
            <a:r>
              <a:rPr spc="-10" dirty="0"/>
              <a:t>allophones</a:t>
            </a:r>
          </a:p>
          <a:p>
            <a:pPr marL="12700" marR="878840">
              <a:lnSpc>
                <a:spcPct val="100299"/>
              </a:lnSpc>
              <a:spcBef>
                <a:spcPts val="2985"/>
              </a:spcBef>
            </a:pP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Des</a:t>
            </a:r>
            <a:r>
              <a:rPr sz="3900" i="0" spc="-4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cours</a:t>
            </a:r>
            <a:r>
              <a:rPr sz="3900" i="0" spc="-4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de</a:t>
            </a:r>
            <a:r>
              <a:rPr sz="3900" i="0" spc="-4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(ré)apprentissage</a:t>
            </a:r>
            <a:r>
              <a:rPr sz="3900" i="0" spc="-4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de</a:t>
            </a:r>
            <a:r>
              <a:rPr sz="3900" i="0" spc="-4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la</a:t>
            </a:r>
            <a:r>
              <a:rPr sz="3900" i="0" spc="-4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lecture,</a:t>
            </a:r>
            <a:r>
              <a:rPr sz="3900" i="0" spc="-4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spc="-25" dirty="0">
                <a:solidFill>
                  <a:srgbClr val="231F20"/>
                </a:solidFill>
                <a:latin typeface="Gotham Pro Medium"/>
                <a:cs typeface="Gotham Pro Medium"/>
              </a:rPr>
              <a:t>de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l’écriture</a:t>
            </a:r>
            <a:r>
              <a:rPr sz="3900" i="0" spc="-114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et</a:t>
            </a:r>
            <a:r>
              <a:rPr sz="3900" i="0" spc="-10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expression</a:t>
            </a:r>
            <a:r>
              <a:rPr sz="3900" i="0" spc="-10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orale</a:t>
            </a:r>
            <a:endParaRPr sz="3900" dirty="0">
              <a:latin typeface="Gotham Pro Medium"/>
              <a:cs typeface="Gotham Pro Medium"/>
            </a:endParaRPr>
          </a:p>
          <a:p>
            <a:pPr marL="12700" marR="1478280">
              <a:lnSpc>
                <a:spcPct val="171900"/>
              </a:lnSpc>
            </a:pP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Des</a:t>
            </a:r>
            <a:r>
              <a:rPr sz="3900" i="0" spc="-7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ateliers</a:t>
            </a:r>
            <a:r>
              <a:rPr sz="3900" i="0" spc="-6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«</a:t>
            </a:r>
            <a:r>
              <a:rPr sz="3900" i="0" spc="-6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citoyen</a:t>
            </a:r>
            <a:r>
              <a:rPr sz="3900" i="0" spc="-6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»,</a:t>
            </a:r>
            <a:r>
              <a:rPr sz="3900" i="0" spc="-6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culturels,</a:t>
            </a:r>
            <a:r>
              <a:rPr sz="3900" i="0" spc="-6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numériques </a:t>
            </a:r>
            <a:r>
              <a:rPr sz="3900" i="0" dirty="0">
                <a:solidFill>
                  <a:srgbClr val="231F20"/>
                </a:solidFill>
                <a:latin typeface="Gotham Pro Medium"/>
                <a:cs typeface="Gotham Pro Medium"/>
              </a:rPr>
              <a:t>Formalisation</a:t>
            </a:r>
            <a:r>
              <a:rPr sz="3900" i="0" spc="-7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dirty="0" err="1">
                <a:solidFill>
                  <a:srgbClr val="231F20"/>
                </a:solidFill>
                <a:latin typeface="Gotham Pro Medium"/>
                <a:cs typeface="Gotham Pro Medium"/>
              </a:rPr>
              <a:t>livret</a:t>
            </a:r>
            <a:r>
              <a:rPr sz="3900" i="0" spc="-6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r>
              <a:rPr sz="3900" i="0" spc="-10" dirty="0" err="1">
                <a:solidFill>
                  <a:srgbClr val="231F20"/>
                </a:solidFill>
                <a:latin typeface="Gotham Pro Medium"/>
                <a:cs typeface="Gotham Pro Medium"/>
              </a:rPr>
              <a:t>apprenant</a:t>
            </a:r>
            <a:r>
              <a:rPr lang="fr-FR" sz="3900" i="0" spc="-10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endParaRPr sz="3900" dirty="0">
              <a:latin typeface="Gotham Pro Medium"/>
              <a:cs typeface="Gotham Pro Medium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64105" y="3638551"/>
            <a:ext cx="4580309" cy="5877366"/>
          </a:xfrm>
          <a:prstGeom prst="rect">
            <a:avLst/>
          </a:prstGeom>
        </p:spPr>
      </p:pic>
      <p:grpSp>
        <p:nvGrpSpPr>
          <p:cNvPr id="18" name="object 5">
            <a:extLst>
              <a:ext uri="{FF2B5EF4-FFF2-40B4-BE49-F238E27FC236}">
                <a16:creationId xmlns:a16="http://schemas.microsoft.com/office/drawing/2014/main" id="{E7C091D1-34F8-4FF6-BA13-6EBCE3931CE4}"/>
              </a:ext>
            </a:extLst>
          </p:cNvPr>
          <p:cNvGrpSpPr/>
          <p:nvPr/>
        </p:nvGrpSpPr>
        <p:grpSpPr>
          <a:xfrm>
            <a:off x="8375650" y="7219950"/>
            <a:ext cx="673209" cy="879870"/>
            <a:chOff x="1511883" y="6920090"/>
            <a:chExt cx="643890" cy="1096010"/>
          </a:xfrm>
        </p:grpSpPr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DA7F2967-BEA8-4CE6-8A86-3D1EF453F333}"/>
                </a:ext>
              </a:extLst>
            </p:cNvPr>
            <p:cNvSpPr/>
            <p:nvPr/>
          </p:nvSpPr>
          <p:spPr>
            <a:xfrm>
              <a:off x="1511883" y="6920090"/>
              <a:ext cx="643890" cy="1096010"/>
            </a:xfrm>
            <a:custGeom>
              <a:avLst/>
              <a:gdLst/>
              <a:ahLst/>
              <a:cxnLst/>
              <a:rect l="l" t="t" r="r" b="b"/>
              <a:pathLst>
                <a:path w="643889" h="1096009">
                  <a:moveTo>
                    <a:pt x="467719" y="0"/>
                  </a:moveTo>
                  <a:lnTo>
                    <a:pt x="420057" y="4068"/>
                  </a:lnTo>
                  <a:lnTo>
                    <a:pt x="375631" y="19965"/>
                  </a:lnTo>
                  <a:lnTo>
                    <a:pt x="336657" y="46561"/>
                  </a:lnTo>
                  <a:lnTo>
                    <a:pt x="305351" y="82727"/>
                  </a:lnTo>
                  <a:lnTo>
                    <a:pt x="283927" y="127334"/>
                  </a:lnTo>
                  <a:lnTo>
                    <a:pt x="241157" y="258980"/>
                  </a:lnTo>
                  <a:lnTo>
                    <a:pt x="237096" y="268595"/>
                  </a:lnTo>
                  <a:lnTo>
                    <a:pt x="212576" y="307704"/>
                  </a:lnTo>
                  <a:lnTo>
                    <a:pt x="148766" y="392685"/>
                  </a:lnTo>
                  <a:lnTo>
                    <a:pt x="130138" y="417748"/>
                  </a:lnTo>
                  <a:lnTo>
                    <a:pt x="103025" y="456417"/>
                  </a:lnTo>
                  <a:lnTo>
                    <a:pt x="82484" y="489014"/>
                  </a:lnTo>
                  <a:lnTo>
                    <a:pt x="61457" y="527507"/>
                  </a:lnTo>
                  <a:lnTo>
                    <a:pt x="41854" y="571394"/>
                  </a:lnTo>
                  <a:lnTo>
                    <a:pt x="27939" y="611931"/>
                  </a:lnTo>
                  <a:lnTo>
                    <a:pt x="15683" y="658990"/>
                  </a:lnTo>
                  <a:lnTo>
                    <a:pt x="3347" y="731504"/>
                  </a:lnTo>
                  <a:lnTo>
                    <a:pt x="344" y="769885"/>
                  </a:lnTo>
                  <a:lnTo>
                    <a:pt x="0" y="812650"/>
                  </a:lnTo>
                  <a:lnTo>
                    <a:pt x="106" y="819522"/>
                  </a:lnTo>
                  <a:lnTo>
                    <a:pt x="1420" y="866729"/>
                  </a:lnTo>
                  <a:lnTo>
                    <a:pt x="3442" y="914977"/>
                  </a:lnTo>
                  <a:lnTo>
                    <a:pt x="5856" y="961971"/>
                  </a:lnTo>
                  <a:lnTo>
                    <a:pt x="353633" y="1095839"/>
                  </a:lnTo>
                  <a:lnTo>
                    <a:pt x="359209" y="1089376"/>
                  </a:lnTo>
                  <a:lnTo>
                    <a:pt x="384056" y="1059432"/>
                  </a:lnTo>
                  <a:lnTo>
                    <a:pt x="417114" y="1017905"/>
                  </a:lnTo>
                  <a:lnTo>
                    <a:pt x="442366" y="984530"/>
                  </a:lnTo>
                  <a:lnTo>
                    <a:pt x="465562" y="951912"/>
                  </a:lnTo>
                  <a:lnTo>
                    <a:pt x="492427" y="910127"/>
                  </a:lnTo>
                  <a:lnTo>
                    <a:pt x="517076" y="866729"/>
                  </a:lnTo>
                  <a:lnTo>
                    <a:pt x="531153" y="842531"/>
                  </a:lnTo>
                  <a:lnTo>
                    <a:pt x="553520" y="793529"/>
                  </a:lnTo>
                  <a:lnTo>
                    <a:pt x="576166" y="714564"/>
                  </a:lnTo>
                  <a:lnTo>
                    <a:pt x="584049" y="663773"/>
                  </a:lnTo>
                  <a:lnTo>
                    <a:pt x="587553" y="618932"/>
                  </a:lnTo>
                  <a:lnTo>
                    <a:pt x="588549" y="571394"/>
                  </a:lnTo>
                  <a:lnTo>
                    <a:pt x="588565" y="566701"/>
                  </a:lnTo>
                  <a:lnTo>
                    <a:pt x="588229" y="535475"/>
                  </a:lnTo>
                  <a:lnTo>
                    <a:pt x="587372" y="500233"/>
                  </a:lnTo>
                  <a:lnTo>
                    <a:pt x="586609" y="463853"/>
                  </a:lnTo>
                  <a:lnTo>
                    <a:pt x="586658" y="425658"/>
                  </a:lnTo>
                  <a:lnTo>
                    <a:pt x="589706" y="383167"/>
                  </a:lnTo>
                  <a:lnTo>
                    <a:pt x="593379" y="368994"/>
                  </a:lnTo>
                  <a:lnTo>
                    <a:pt x="398329" y="368994"/>
                  </a:lnTo>
                  <a:lnTo>
                    <a:pt x="398576" y="368772"/>
                  </a:lnTo>
                  <a:lnTo>
                    <a:pt x="593451" y="368772"/>
                  </a:lnTo>
                  <a:lnTo>
                    <a:pt x="634847" y="241357"/>
                  </a:lnTo>
                  <a:lnTo>
                    <a:pt x="643736" y="192677"/>
                  </a:lnTo>
                  <a:lnTo>
                    <a:pt x="639667" y="145015"/>
                  </a:lnTo>
                  <a:lnTo>
                    <a:pt x="623770" y="100590"/>
                  </a:lnTo>
                  <a:lnTo>
                    <a:pt x="597175" y="61616"/>
                  </a:lnTo>
                  <a:lnTo>
                    <a:pt x="561008" y="30310"/>
                  </a:lnTo>
                  <a:lnTo>
                    <a:pt x="516401" y="8888"/>
                  </a:lnTo>
                  <a:lnTo>
                    <a:pt x="467719" y="0"/>
                  </a:lnTo>
                  <a:close/>
                </a:path>
                <a:path w="643889" h="1096009">
                  <a:moveTo>
                    <a:pt x="593451" y="368772"/>
                  </a:moveTo>
                  <a:lnTo>
                    <a:pt x="398576" y="368772"/>
                  </a:lnTo>
                  <a:lnTo>
                    <a:pt x="398329" y="368994"/>
                  </a:lnTo>
                  <a:lnTo>
                    <a:pt x="593379" y="368994"/>
                  </a:lnTo>
                  <a:lnTo>
                    <a:pt x="593451" y="368772"/>
                  </a:lnTo>
                  <a:close/>
                </a:path>
              </a:pathLst>
            </a:custGeom>
            <a:solidFill>
              <a:srgbClr val="7CB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5F12324B-EDF8-4620-BF8C-CDD71D2847D7}"/>
                </a:ext>
              </a:extLst>
            </p:cNvPr>
            <p:cNvSpPr/>
            <p:nvPr/>
          </p:nvSpPr>
          <p:spPr>
            <a:xfrm>
              <a:off x="1641046" y="7331408"/>
              <a:ext cx="318135" cy="488315"/>
            </a:xfrm>
            <a:custGeom>
              <a:avLst/>
              <a:gdLst/>
              <a:ahLst/>
              <a:cxnLst/>
              <a:rect l="l" t="t" r="r" b="b"/>
              <a:pathLst>
                <a:path w="318135" h="488315">
                  <a:moveTo>
                    <a:pt x="16804" y="43144"/>
                  </a:moveTo>
                  <a:lnTo>
                    <a:pt x="14460" y="43858"/>
                  </a:lnTo>
                  <a:lnTo>
                    <a:pt x="6353" y="59200"/>
                  </a:lnTo>
                  <a:lnTo>
                    <a:pt x="2103" y="72277"/>
                  </a:lnTo>
                  <a:lnTo>
                    <a:pt x="1383" y="77640"/>
                  </a:lnTo>
                  <a:lnTo>
                    <a:pt x="265" y="82989"/>
                  </a:lnTo>
                  <a:lnTo>
                    <a:pt x="5234" y="125607"/>
                  </a:lnTo>
                  <a:lnTo>
                    <a:pt x="51980" y="178250"/>
                  </a:lnTo>
                  <a:lnTo>
                    <a:pt x="88875" y="187910"/>
                  </a:lnTo>
                  <a:lnTo>
                    <a:pt x="92716" y="188167"/>
                  </a:lnTo>
                  <a:lnTo>
                    <a:pt x="94558" y="189427"/>
                  </a:lnTo>
                  <a:lnTo>
                    <a:pt x="233104" y="461549"/>
                  </a:lnTo>
                  <a:lnTo>
                    <a:pt x="275269" y="488057"/>
                  </a:lnTo>
                  <a:lnTo>
                    <a:pt x="289151" y="485435"/>
                  </a:lnTo>
                  <a:lnTo>
                    <a:pt x="301618" y="478126"/>
                  </a:lnTo>
                  <a:lnTo>
                    <a:pt x="310264" y="468466"/>
                  </a:lnTo>
                  <a:lnTo>
                    <a:pt x="276772" y="468466"/>
                  </a:lnTo>
                  <a:lnTo>
                    <a:pt x="270068" y="467647"/>
                  </a:lnTo>
                  <a:lnTo>
                    <a:pt x="264220" y="464317"/>
                  </a:lnTo>
                  <a:lnTo>
                    <a:pt x="260237" y="459169"/>
                  </a:lnTo>
                  <a:lnTo>
                    <a:pt x="258482" y="452920"/>
                  </a:lnTo>
                  <a:lnTo>
                    <a:pt x="259316" y="446291"/>
                  </a:lnTo>
                  <a:lnTo>
                    <a:pt x="262640" y="440587"/>
                  </a:lnTo>
                  <a:lnTo>
                    <a:pt x="267723" y="436674"/>
                  </a:lnTo>
                  <a:lnTo>
                    <a:pt x="273877" y="434898"/>
                  </a:lnTo>
                  <a:lnTo>
                    <a:pt x="316742" y="434898"/>
                  </a:lnTo>
                  <a:lnTo>
                    <a:pt x="315357" y="429114"/>
                  </a:lnTo>
                  <a:lnTo>
                    <a:pt x="311976" y="421099"/>
                  </a:lnTo>
                  <a:lnTo>
                    <a:pt x="172258" y="147514"/>
                  </a:lnTo>
                  <a:lnTo>
                    <a:pt x="172238" y="145042"/>
                  </a:lnTo>
                  <a:lnTo>
                    <a:pt x="174243" y="141623"/>
                  </a:lnTo>
                  <a:lnTo>
                    <a:pt x="182485" y="123961"/>
                  </a:lnTo>
                  <a:lnTo>
                    <a:pt x="185141" y="112806"/>
                  </a:lnTo>
                  <a:lnTo>
                    <a:pt x="101877" y="112806"/>
                  </a:lnTo>
                  <a:lnTo>
                    <a:pt x="49882" y="110063"/>
                  </a:lnTo>
                  <a:lnTo>
                    <a:pt x="48523" y="108866"/>
                  </a:lnTo>
                  <a:lnTo>
                    <a:pt x="39873" y="91753"/>
                  </a:lnTo>
                  <a:lnTo>
                    <a:pt x="16868" y="46459"/>
                  </a:lnTo>
                  <a:lnTo>
                    <a:pt x="16804" y="43144"/>
                  </a:lnTo>
                  <a:close/>
                </a:path>
                <a:path w="318135" h="488315">
                  <a:moveTo>
                    <a:pt x="316742" y="434898"/>
                  </a:moveTo>
                  <a:lnTo>
                    <a:pt x="273877" y="434898"/>
                  </a:lnTo>
                  <a:lnTo>
                    <a:pt x="280415" y="435608"/>
                  </a:lnTo>
                  <a:lnTo>
                    <a:pt x="286284" y="438870"/>
                  </a:lnTo>
                  <a:lnTo>
                    <a:pt x="290289" y="443949"/>
                  </a:lnTo>
                  <a:lnTo>
                    <a:pt x="292081" y="450170"/>
                  </a:lnTo>
                  <a:lnTo>
                    <a:pt x="291315" y="456856"/>
                  </a:lnTo>
                  <a:lnTo>
                    <a:pt x="288035" y="462746"/>
                  </a:lnTo>
                  <a:lnTo>
                    <a:pt x="282974" y="466724"/>
                  </a:lnTo>
                  <a:lnTo>
                    <a:pt x="276772" y="468466"/>
                  </a:lnTo>
                  <a:lnTo>
                    <a:pt x="310264" y="468466"/>
                  </a:lnTo>
                  <a:lnTo>
                    <a:pt x="311272" y="467339"/>
                  </a:lnTo>
                  <a:lnTo>
                    <a:pt x="316719" y="454285"/>
                  </a:lnTo>
                  <a:lnTo>
                    <a:pt x="317698" y="446291"/>
                  </a:lnTo>
                  <a:lnTo>
                    <a:pt x="317685" y="443949"/>
                  </a:lnTo>
                  <a:lnTo>
                    <a:pt x="317308" y="437263"/>
                  </a:lnTo>
                  <a:lnTo>
                    <a:pt x="316742" y="434898"/>
                  </a:lnTo>
                  <a:close/>
                </a:path>
                <a:path w="318135" h="488315">
                  <a:moveTo>
                    <a:pt x="98085" y="0"/>
                  </a:moveTo>
                  <a:lnTo>
                    <a:pt x="99375" y="2689"/>
                  </a:lnTo>
                  <a:lnTo>
                    <a:pt x="100020" y="4097"/>
                  </a:lnTo>
                  <a:lnTo>
                    <a:pt x="123102" y="49407"/>
                  </a:lnTo>
                  <a:lnTo>
                    <a:pt x="131980" y="66662"/>
                  </a:lnTo>
                  <a:lnTo>
                    <a:pt x="131862" y="68494"/>
                  </a:lnTo>
                  <a:lnTo>
                    <a:pt x="123879" y="80556"/>
                  </a:lnTo>
                  <a:lnTo>
                    <a:pt x="117606" y="90161"/>
                  </a:lnTo>
                  <a:lnTo>
                    <a:pt x="111392" y="99806"/>
                  </a:lnTo>
                  <a:lnTo>
                    <a:pt x="103611" y="112082"/>
                  </a:lnTo>
                  <a:lnTo>
                    <a:pt x="101877" y="112806"/>
                  </a:lnTo>
                  <a:lnTo>
                    <a:pt x="185141" y="112806"/>
                  </a:lnTo>
                  <a:lnTo>
                    <a:pt x="186819" y="105758"/>
                  </a:lnTo>
                  <a:lnTo>
                    <a:pt x="187191" y="87084"/>
                  </a:lnTo>
                  <a:lnTo>
                    <a:pt x="183542" y="68012"/>
                  </a:lnTo>
                  <a:lnTo>
                    <a:pt x="160978" y="28773"/>
                  </a:lnTo>
                  <a:lnTo>
                    <a:pt x="122297" y="5127"/>
                  </a:lnTo>
                  <a:lnTo>
                    <a:pt x="106857" y="1802"/>
                  </a:lnTo>
                  <a:lnTo>
                    <a:pt x="9808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8">
              <a:extLst>
                <a:ext uri="{FF2B5EF4-FFF2-40B4-BE49-F238E27FC236}">
                  <a16:creationId xmlns:a16="http://schemas.microsoft.com/office/drawing/2014/main" id="{EE5191E7-9386-4C06-8E6B-3D74C0A682A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4341" y="7413187"/>
              <a:ext cx="209926" cy="161359"/>
            </a:xfrm>
            <a:prstGeom prst="rect">
              <a:avLst/>
            </a:prstGeom>
          </p:spPr>
        </p:pic>
        <p:pic>
          <p:nvPicPr>
            <p:cNvPr id="22" name="object 9">
              <a:extLst>
                <a:ext uri="{FF2B5EF4-FFF2-40B4-BE49-F238E27FC236}">
                  <a16:creationId xmlns:a16="http://schemas.microsoft.com/office/drawing/2014/main" id="{5171A322-8B27-425E-83E5-2C8CC46E8F0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3165" y="7597819"/>
              <a:ext cx="191614" cy="112102"/>
            </a:xfrm>
            <a:prstGeom prst="rect">
              <a:avLst/>
            </a:prstGeom>
          </p:spPr>
        </p:pic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AD97409C-8215-4868-B6EF-8B85CD0A517F}"/>
                </a:ext>
              </a:extLst>
            </p:cNvPr>
            <p:cNvSpPr/>
            <p:nvPr/>
          </p:nvSpPr>
          <p:spPr>
            <a:xfrm>
              <a:off x="1899530" y="7766306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15395" y="0"/>
                  </a:moveTo>
                  <a:lnTo>
                    <a:pt x="9242" y="1775"/>
                  </a:lnTo>
                  <a:lnTo>
                    <a:pt x="4158" y="5689"/>
                  </a:lnTo>
                  <a:lnTo>
                    <a:pt x="831" y="11392"/>
                  </a:lnTo>
                  <a:lnTo>
                    <a:pt x="0" y="18021"/>
                  </a:lnTo>
                  <a:lnTo>
                    <a:pt x="1756" y="24270"/>
                  </a:lnTo>
                  <a:lnTo>
                    <a:pt x="5737" y="29419"/>
                  </a:lnTo>
                  <a:lnTo>
                    <a:pt x="11583" y="32748"/>
                  </a:lnTo>
                  <a:lnTo>
                    <a:pt x="18289" y="33568"/>
                  </a:lnTo>
                  <a:lnTo>
                    <a:pt x="24491" y="31826"/>
                  </a:lnTo>
                  <a:lnTo>
                    <a:pt x="29551" y="27847"/>
                  </a:lnTo>
                  <a:lnTo>
                    <a:pt x="32830" y="21957"/>
                  </a:lnTo>
                  <a:lnTo>
                    <a:pt x="33596" y="15271"/>
                  </a:lnTo>
                  <a:lnTo>
                    <a:pt x="31804" y="9050"/>
                  </a:lnTo>
                  <a:lnTo>
                    <a:pt x="27800" y="3971"/>
                  </a:lnTo>
                  <a:lnTo>
                    <a:pt x="21930" y="709"/>
                  </a:lnTo>
                  <a:lnTo>
                    <a:pt x="15395" y="0"/>
                  </a:lnTo>
                  <a:close/>
                </a:path>
              </a:pathLst>
            </a:custGeom>
            <a:solidFill>
              <a:srgbClr val="7E2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1188" y="1794221"/>
            <a:ext cx="17676495" cy="4566920"/>
            <a:chOff x="891188" y="1794221"/>
            <a:chExt cx="17676495" cy="4566920"/>
          </a:xfrm>
        </p:grpSpPr>
        <p:sp>
          <p:nvSpPr>
            <p:cNvPr id="3" name="object 3"/>
            <p:cNvSpPr/>
            <p:nvPr/>
          </p:nvSpPr>
          <p:spPr>
            <a:xfrm>
              <a:off x="3921725" y="1829207"/>
              <a:ext cx="3609975" cy="2409825"/>
            </a:xfrm>
            <a:custGeom>
              <a:avLst/>
              <a:gdLst/>
              <a:ahLst/>
              <a:cxnLst/>
              <a:rect l="l" t="t" r="r" b="b"/>
              <a:pathLst>
                <a:path w="3609975" h="2409825">
                  <a:moveTo>
                    <a:pt x="3609817" y="0"/>
                  </a:moveTo>
                  <a:lnTo>
                    <a:pt x="0" y="0"/>
                  </a:lnTo>
                  <a:lnTo>
                    <a:pt x="0" y="2409345"/>
                  </a:lnTo>
                  <a:lnTo>
                    <a:pt x="3609817" y="2409345"/>
                  </a:lnTo>
                  <a:lnTo>
                    <a:pt x="3609817" y="0"/>
                  </a:lnTo>
                  <a:close/>
                </a:path>
              </a:pathLst>
            </a:custGeom>
            <a:solidFill>
              <a:srgbClr val="231F2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69948" y="1794221"/>
              <a:ext cx="3381375" cy="2161540"/>
            </a:xfrm>
            <a:custGeom>
              <a:avLst/>
              <a:gdLst/>
              <a:ahLst/>
              <a:cxnLst/>
              <a:rect l="l" t="t" r="r" b="b"/>
              <a:pathLst>
                <a:path w="3381375" h="2161540">
                  <a:moveTo>
                    <a:pt x="879156" y="0"/>
                  </a:moveTo>
                  <a:lnTo>
                    <a:pt x="0" y="1857448"/>
                  </a:lnTo>
                  <a:lnTo>
                    <a:pt x="3381106" y="2161091"/>
                  </a:lnTo>
                  <a:lnTo>
                    <a:pt x="3199332" y="52867"/>
                  </a:lnTo>
                  <a:lnTo>
                    <a:pt x="879156" y="0"/>
                  </a:lnTo>
                  <a:close/>
                </a:path>
              </a:pathLst>
            </a:custGeom>
            <a:solidFill>
              <a:srgbClr val="F04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91184" y="2894012"/>
              <a:ext cx="17676495" cy="3467100"/>
            </a:xfrm>
            <a:custGeom>
              <a:avLst/>
              <a:gdLst/>
              <a:ahLst/>
              <a:cxnLst/>
              <a:rect l="l" t="t" r="r" b="b"/>
              <a:pathLst>
                <a:path w="17676495" h="3467100">
                  <a:moveTo>
                    <a:pt x="17676229" y="161150"/>
                  </a:moveTo>
                  <a:lnTo>
                    <a:pt x="17446143" y="0"/>
                  </a:lnTo>
                  <a:lnTo>
                    <a:pt x="0" y="3076232"/>
                  </a:lnTo>
                  <a:lnTo>
                    <a:pt x="68859" y="3466820"/>
                  </a:lnTo>
                  <a:lnTo>
                    <a:pt x="17514367" y="390715"/>
                  </a:lnTo>
                  <a:lnTo>
                    <a:pt x="17515129" y="391248"/>
                  </a:lnTo>
                  <a:lnTo>
                    <a:pt x="17676229" y="161150"/>
                  </a:lnTo>
                  <a:close/>
                </a:path>
              </a:pathLst>
            </a:custGeom>
            <a:solidFill>
              <a:srgbClr val="F58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 rot="21000000">
            <a:off x="1402759" y="5842987"/>
            <a:ext cx="1593299" cy="232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30"/>
              </a:lnSpc>
            </a:pPr>
            <a:r>
              <a:rPr sz="1800" i="1" spc="114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i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75" dirty="0">
                <a:solidFill>
                  <a:srgbClr val="FFFFFF"/>
                </a:solidFill>
                <a:latin typeface="Calibri"/>
                <a:cs typeface="Calibri"/>
              </a:rPr>
              <a:t>45</a:t>
            </a:r>
            <a:r>
              <a:rPr sz="1800" i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155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800" i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155" dirty="0">
                <a:solidFill>
                  <a:srgbClr val="FFFFFF"/>
                </a:solidFill>
                <a:latin typeface="Calibri"/>
                <a:cs typeface="Calibri"/>
              </a:rPr>
              <a:t>60</a:t>
            </a:r>
            <a:r>
              <a:rPr sz="1800" i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-25" dirty="0">
                <a:solidFill>
                  <a:srgbClr val="FFFFFF"/>
                </a:solidFill>
                <a:latin typeface="Calibri"/>
                <a:cs typeface="Calibri"/>
              </a:rPr>
              <a:t>MIN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 rot="21000000">
            <a:off x="1403919" y="6279455"/>
            <a:ext cx="1286323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114" dirty="0">
                <a:solidFill>
                  <a:srgbClr val="B94E1A"/>
                </a:solidFill>
                <a:latin typeface="Calibri"/>
                <a:cs typeface="Calibri"/>
              </a:rPr>
              <a:t>ARRIVÉE</a:t>
            </a:r>
            <a:r>
              <a:rPr sz="1800" b="1" i="1" spc="25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95" dirty="0">
                <a:solidFill>
                  <a:srgbClr val="B94E1A"/>
                </a:solidFill>
                <a:latin typeface="Calibri"/>
                <a:cs typeface="Calibri"/>
              </a:rPr>
              <a:t>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 rot="21000000">
            <a:off x="1421381" y="6496411"/>
            <a:ext cx="1476568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75" dirty="0">
                <a:solidFill>
                  <a:srgbClr val="B94E1A"/>
                </a:solidFill>
                <a:latin typeface="Calibri"/>
                <a:cs typeface="Calibri"/>
              </a:rPr>
              <a:t>L’APPRENANT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 rot="21000000">
            <a:off x="1331523" y="6875317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10" name="object 10"/>
          <p:cNvSpPr txBox="1"/>
          <p:nvPr/>
        </p:nvSpPr>
        <p:spPr>
          <a:xfrm rot="21000000">
            <a:off x="1337565" y="7178164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11" name="object 11"/>
          <p:cNvSpPr txBox="1"/>
          <p:nvPr/>
        </p:nvSpPr>
        <p:spPr>
          <a:xfrm rot="21000000">
            <a:off x="1338171" y="7718758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12" name="object 12"/>
          <p:cNvSpPr txBox="1"/>
          <p:nvPr/>
        </p:nvSpPr>
        <p:spPr>
          <a:xfrm rot="21000000">
            <a:off x="1338775" y="8259352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13" name="object 13"/>
          <p:cNvSpPr txBox="1"/>
          <p:nvPr/>
        </p:nvSpPr>
        <p:spPr>
          <a:xfrm rot="21060000">
            <a:off x="1645555" y="6763929"/>
            <a:ext cx="1739228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dirty="0">
                <a:solidFill>
                  <a:srgbClr val="231F20"/>
                </a:solidFill>
                <a:latin typeface="Tahoma"/>
                <a:cs typeface="Tahoma"/>
              </a:rPr>
              <a:t>Ac</a:t>
            </a:r>
            <a:r>
              <a:rPr sz="2325" baseline="1792" dirty="0">
                <a:solidFill>
                  <a:srgbClr val="231F20"/>
                </a:solidFill>
                <a:latin typeface="Tahoma"/>
                <a:cs typeface="Tahoma"/>
              </a:rPr>
              <a:t>cueil</a:t>
            </a:r>
            <a:r>
              <a:rPr sz="2325" spc="-135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individualisé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 rot="21060000">
            <a:off x="1652041" y="7077866"/>
            <a:ext cx="1606194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25" dirty="0">
                <a:solidFill>
                  <a:srgbClr val="231F20"/>
                </a:solidFill>
                <a:latin typeface="Tahoma"/>
                <a:cs typeface="Tahoma"/>
              </a:rPr>
              <a:t>Renseignemen</a:t>
            </a:r>
            <a:r>
              <a:rPr sz="2325" spc="-37" baseline="5376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2325" spc="-67" baseline="537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52" baseline="7168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endParaRPr sz="2325" baseline="7168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 rot="21060000">
            <a:off x="1646508" y="7311882"/>
            <a:ext cx="1649681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2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55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baseline="1792" dirty="0">
                <a:solidFill>
                  <a:srgbClr val="231F20"/>
                </a:solidFill>
                <a:latin typeface="Tahoma"/>
                <a:cs typeface="Tahoma"/>
              </a:rPr>
              <a:t>fiche</a:t>
            </a:r>
            <a:r>
              <a:rPr sz="2325" spc="-157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individuelle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 rot="21060000">
            <a:off x="1650721" y="7577688"/>
            <a:ext cx="2097318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dirty="0">
                <a:solidFill>
                  <a:srgbClr val="231F20"/>
                </a:solidFill>
                <a:latin typeface="Tahoma"/>
                <a:cs typeface="Tahoma"/>
              </a:rPr>
              <a:t>Description</a:t>
            </a:r>
            <a:r>
              <a:rPr sz="1550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5376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r>
              <a:rPr sz="2325" spc="-165" baseline="537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7168" dirty="0">
                <a:solidFill>
                  <a:srgbClr val="231F20"/>
                </a:solidFill>
                <a:latin typeface="Tahoma"/>
                <a:cs typeface="Tahoma"/>
              </a:rPr>
              <a:t>activit</a:t>
            </a:r>
            <a:r>
              <a:rPr sz="2325" spc="-15" baseline="8960" dirty="0">
                <a:solidFill>
                  <a:srgbClr val="231F20"/>
                </a:solidFill>
                <a:latin typeface="Tahoma"/>
                <a:cs typeface="Tahoma"/>
              </a:rPr>
              <a:t>és</a:t>
            </a:r>
            <a:endParaRPr sz="2325" baseline="896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 rot="21060000">
            <a:off x="1646355" y="7835728"/>
            <a:ext cx="1859139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2325" spc="-37" baseline="-3584" dirty="0">
                <a:solidFill>
                  <a:srgbClr val="231F20"/>
                </a:solidFill>
                <a:latin typeface="Tahoma"/>
                <a:cs typeface="Tahoma"/>
              </a:rPr>
              <a:t>et</a:t>
            </a:r>
            <a:r>
              <a:rPr sz="2325" spc="-172" baseline="-35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baseline="-3584" dirty="0">
                <a:solidFill>
                  <a:srgbClr val="231F20"/>
                </a:solidFill>
                <a:latin typeface="Tahoma"/>
                <a:cs typeface="Tahoma"/>
              </a:rPr>
              <a:t>du</a:t>
            </a:r>
            <a:r>
              <a:rPr sz="2325" spc="-165" baseline="-35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-1792" dirty="0">
                <a:solidFill>
                  <a:srgbClr val="231F20"/>
                </a:solidFill>
                <a:latin typeface="Tahoma"/>
                <a:cs typeface="Tahoma"/>
              </a:rPr>
              <a:t>fonc</a:t>
            </a: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tionnemen</a:t>
            </a:r>
            <a:r>
              <a:rPr sz="2325" spc="-15" baseline="5376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endParaRPr sz="2325" baseline="5376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 rot="21060000">
            <a:off x="1652723" y="8146670"/>
            <a:ext cx="1762572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2325" spc="-30" baseline="-3584" dirty="0">
                <a:solidFill>
                  <a:srgbClr val="231F20"/>
                </a:solidFill>
                <a:latin typeface="Tahoma"/>
                <a:cs typeface="Tahoma"/>
              </a:rPr>
              <a:t>Visit</a:t>
            </a:r>
            <a:r>
              <a:rPr sz="2325" spc="-30" baseline="-1792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2325" spc="-127" baseline="-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baseline="-1792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2325" spc="-127" baseline="-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50" spc="-2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55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struc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ture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 rot="21000000">
            <a:off x="10646962" y="4258189"/>
            <a:ext cx="881179" cy="232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30"/>
              </a:lnSpc>
            </a:pPr>
            <a:r>
              <a:rPr sz="1800" i="1" spc="-254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i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100" dirty="0">
                <a:solidFill>
                  <a:srgbClr val="FFFFFF"/>
                </a:solidFill>
                <a:latin typeface="Calibri"/>
                <a:cs typeface="Calibri"/>
              </a:rPr>
              <a:t>HEURE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 rot="21000000">
            <a:off x="10669071" y="4527928"/>
            <a:ext cx="2423656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85" dirty="0">
                <a:solidFill>
                  <a:srgbClr val="B94E1A"/>
                </a:solidFill>
                <a:latin typeface="Calibri"/>
                <a:cs typeface="Calibri"/>
              </a:rPr>
              <a:t>PREMIÈRE</a:t>
            </a:r>
            <a:r>
              <a:rPr sz="1800" b="1" i="1" spc="10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95" dirty="0">
                <a:solidFill>
                  <a:srgbClr val="B94E1A"/>
                </a:solidFill>
                <a:latin typeface="Calibri"/>
                <a:cs typeface="Calibri"/>
              </a:rPr>
              <a:t>RENCONTRE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10667188" y="4872598"/>
            <a:ext cx="1203994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100" dirty="0">
                <a:solidFill>
                  <a:srgbClr val="B94E1A"/>
                </a:solidFill>
                <a:latin typeface="Calibri"/>
                <a:cs typeface="Calibri"/>
              </a:rPr>
              <a:t>EN</a:t>
            </a:r>
            <a:r>
              <a:rPr sz="1800" b="1" i="1" spc="5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-10" dirty="0">
                <a:solidFill>
                  <a:srgbClr val="B94E1A"/>
                </a:solidFill>
                <a:latin typeface="Calibri"/>
                <a:cs typeface="Calibri"/>
              </a:rPr>
              <a:t>BINÔME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 rot="21000000">
            <a:off x="10600333" y="5223421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23" name="object 23"/>
          <p:cNvSpPr txBox="1"/>
          <p:nvPr/>
        </p:nvSpPr>
        <p:spPr>
          <a:xfrm rot="21000000">
            <a:off x="10602160" y="6710960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24" name="object 24"/>
          <p:cNvSpPr txBox="1"/>
          <p:nvPr/>
        </p:nvSpPr>
        <p:spPr>
          <a:xfrm rot="21060000">
            <a:off x="10913544" y="5094680"/>
            <a:ext cx="1948816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dirty="0">
                <a:solidFill>
                  <a:srgbClr val="231F20"/>
                </a:solidFill>
                <a:latin typeface="Tahoma"/>
                <a:cs typeface="Tahoma"/>
              </a:rPr>
              <a:t>Proposition</a:t>
            </a:r>
            <a:r>
              <a:rPr sz="155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baseline="5376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2325" spc="-142" baseline="537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7168" dirty="0">
                <a:solidFill>
                  <a:srgbClr val="231F20"/>
                </a:solidFill>
                <a:latin typeface="Tahoma"/>
                <a:cs typeface="Tahoma"/>
              </a:rPr>
              <a:t>binôme</a:t>
            </a:r>
            <a:endParaRPr sz="2325" baseline="7168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 rot="21060000">
            <a:off x="10907587" y="5321796"/>
            <a:ext cx="2075194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par</a:t>
            </a:r>
            <a:r>
              <a:rPr sz="155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le</a:t>
            </a:r>
            <a:r>
              <a:rPr sz="2325" spc="-135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7" baseline="1792" dirty="0">
                <a:solidFill>
                  <a:srgbClr val="231F20"/>
                </a:solidFill>
                <a:latin typeface="Tahoma"/>
                <a:cs typeface="Tahoma"/>
              </a:rPr>
              <a:t>salarié</a:t>
            </a:r>
            <a:r>
              <a:rPr sz="2325" spc="-127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67" baseline="5376" dirty="0">
                <a:solidFill>
                  <a:srgbClr val="231F20"/>
                </a:solidFill>
                <a:latin typeface="Tahoma"/>
                <a:cs typeface="Tahoma"/>
              </a:rPr>
              <a:t>réf</a:t>
            </a:r>
            <a:r>
              <a:rPr sz="2325" spc="-67" baseline="7168" dirty="0">
                <a:solidFill>
                  <a:srgbClr val="231F20"/>
                </a:solidFill>
                <a:latin typeface="Tahoma"/>
                <a:cs typeface="Tahoma"/>
              </a:rPr>
              <a:t>éren</a:t>
            </a:r>
            <a:r>
              <a:rPr sz="2325" spc="-67" baseline="8960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2325" spc="-135" baseline="89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7" baseline="896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endParaRPr sz="2325" baseline="896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 rot="21060000">
            <a:off x="10902238" y="5560295"/>
            <a:ext cx="2065081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2325" spc="-15" baseline="-3584" dirty="0">
                <a:solidFill>
                  <a:srgbClr val="231F20"/>
                </a:solidFill>
                <a:latin typeface="Tahoma"/>
                <a:cs typeface="Tahoma"/>
              </a:rPr>
              <a:t>fonc</a:t>
            </a:r>
            <a:r>
              <a:rPr sz="2325" spc="-15" baseline="-1792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r>
              <a:rPr sz="2325" spc="-142" baseline="-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r>
              <a:rPr sz="155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train</a:t>
            </a:r>
            <a:r>
              <a:rPr sz="2325" spc="-15" baseline="5376" dirty="0">
                <a:solidFill>
                  <a:srgbClr val="231F20"/>
                </a:solidFill>
                <a:latin typeface="Tahoma"/>
                <a:cs typeface="Tahoma"/>
              </a:rPr>
              <a:t>tes</a:t>
            </a:r>
            <a:endParaRPr sz="2325" baseline="5376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 rot="21060000">
            <a:off x="10919489" y="5790429"/>
            <a:ext cx="2107433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30" dirty="0">
                <a:solidFill>
                  <a:srgbClr val="231F20"/>
                </a:solidFill>
                <a:latin typeface="Tahoma"/>
                <a:cs typeface="Tahoma"/>
              </a:rPr>
              <a:t>tempor</a:t>
            </a:r>
            <a:r>
              <a:rPr sz="2325" spc="-44" baseline="3584" dirty="0">
                <a:solidFill>
                  <a:srgbClr val="231F20"/>
                </a:solidFill>
                <a:latin typeface="Tahoma"/>
                <a:cs typeface="Tahoma"/>
              </a:rPr>
              <a:t>elles,</a:t>
            </a:r>
            <a:r>
              <a:rPr sz="2325" spc="-112" baseline="35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5376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r>
              <a:rPr sz="2325" spc="-104" baseline="537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7168" dirty="0">
                <a:solidFill>
                  <a:srgbClr val="231F20"/>
                </a:solidFill>
                <a:latin typeface="Tahoma"/>
                <a:cs typeface="Tahoma"/>
              </a:rPr>
              <a:t>besoins</a:t>
            </a:r>
            <a:endParaRPr sz="2325" baseline="7168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 rot="21060000">
            <a:off x="10915350" y="6052529"/>
            <a:ext cx="181242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55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44" baseline="1792" dirty="0">
                <a:solidFill>
                  <a:srgbClr val="231F20"/>
                </a:solidFill>
                <a:latin typeface="Tahoma"/>
                <a:cs typeface="Tahoma"/>
              </a:rPr>
              <a:t>l’appr</a:t>
            </a:r>
            <a:r>
              <a:rPr sz="2325" spc="-44" baseline="3584" dirty="0">
                <a:solidFill>
                  <a:srgbClr val="231F20"/>
                </a:solidFill>
                <a:latin typeface="Tahoma"/>
                <a:cs typeface="Tahoma"/>
              </a:rPr>
              <a:t>enan</a:t>
            </a:r>
            <a:r>
              <a:rPr sz="2325" spc="-44" baseline="5376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2325" spc="-112" baseline="537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7" baseline="7168" dirty="0">
                <a:solidFill>
                  <a:srgbClr val="231F20"/>
                </a:solidFill>
                <a:latin typeface="Tahoma"/>
                <a:cs typeface="Tahoma"/>
              </a:rPr>
              <a:t>et</a:t>
            </a:r>
            <a:r>
              <a:rPr sz="2325" spc="-112" baseline="716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7" baseline="7168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endParaRPr sz="2325" baseline="7168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 rot="21060000">
            <a:off x="10908065" y="6254720"/>
            <a:ext cx="2240224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25" dirty="0">
                <a:solidFill>
                  <a:srgbClr val="231F20"/>
                </a:solidFill>
                <a:latin typeface="Tahoma"/>
                <a:cs typeface="Tahoma"/>
              </a:rPr>
              <a:t>compé</a:t>
            </a:r>
            <a:r>
              <a:rPr sz="2325" spc="-37" baseline="3584" dirty="0">
                <a:solidFill>
                  <a:srgbClr val="231F20"/>
                </a:solidFill>
                <a:latin typeface="Tahoma"/>
                <a:cs typeface="Tahoma"/>
              </a:rPr>
              <a:t>tenc</a:t>
            </a:r>
            <a:r>
              <a:rPr sz="2325" spc="-37" baseline="5376" dirty="0">
                <a:solidFill>
                  <a:srgbClr val="231F20"/>
                </a:solidFill>
                <a:latin typeface="Tahoma"/>
                <a:cs typeface="Tahoma"/>
              </a:rPr>
              <a:t>es</a:t>
            </a:r>
            <a:r>
              <a:rPr sz="2325" spc="-135" baseline="537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baseline="5376" dirty="0">
                <a:solidFill>
                  <a:srgbClr val="231F20"/>
                </a:solidFill>
                <a:latin typeface="Tahoma"/>
                <a:cs typeface="Tahoma"/>
              </a:rPr>
              <a:t>du</a:t>
            </a:r>
            <a:r>
              <a:rPr sz="2325" spc="-135" baseline="537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7168" dirty="0">
                <a:solidFill>
                  <a:srgbClr val="231F20"/>
                </a:solidFill>
                <a:latin typeface="Tahoma"/>
                <a:cs typeface="Tahoma"/>
              </a:rPr>
              <a:t>béné</a:t>
            </a:r>
            <a:r>
              <a:rPr sz="2325" spc="-15" baseline="8960" dirty="0">
                <a:solidFill>
                  <a:srgbClr val="231F20"/>
                </a:solidFill>
                <a:latin typeface="Tahoma"/>
                <a:cs typeface="Tahoma"/>
              </a:rPr>
              <a:t>vole</a:t>
            </a:r>
            <a:endParaRPr sz="2325" baseline="896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 rot="21060000">
            <a:off x="10840963" y="6708957"/>
            <a:ext cx="248677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35"/>
              </a:lnSpc>
            </a:pPr>
            <a:r>
              <a:rPr sz="1550" spc="-355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 rot="21060000">
            <a:off x="10951454" y="6708365"/>
            <a:ext cx="173027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900" spc="-35" dirty="0">
                <a:solidFill>
                  <a:srgbClr val="231F20"/>
                </a:solidFill>
                <a:latin typeface="Tahoma"/>
                <a:cs typeface="Tahoma"/>
              </a:rPr>
              <a:t>re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 rot="21060000">
            <a:off x="11124290" y="6637714"/>
            <a:ext cx="844769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25" dirty="0">
                <a:solidFill>
                  <a:srgbClr val="231F20"/>
                </a:solidFill>
                <a:latin typeface="Tahoma"/>
                <a:cs typeface="Tahoma"/>
              </a:rPr>
              <a:t>renc</a:t>
            </a:r>
            <a:r>
              <a:rPr sz="2325" spc="-37" baseline="1792" dirty="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sz="2325" spc="-37" baseline="3584" dirty="0">
                <a:solidFill>
                  <a:srgbClr val="231F20"/>
                </a:solidFill>
                <a:latin typeface="Tahoma"/>
                <a:cs typeface="Tahoma"/>
              </a:rPr>
              <a:t>tre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 rot="21060000">
            <a:off x="10911572" y="6859633"/>
            <a:ext cx="1470186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25" dirty="0">
                <a:solidFill>
                  <a:srgbClr val="231F20"/>
                </a:solidFill>
                <a:latin typeface="Tahoma"/>
                <a:cs typeface="Tahoma"/>
              </a:rPr>
              <a:t>(pr</a:t>
            </a:r>
            <a:r>
              <a:rPr sz="2325" spc="-37" baseline="1792" dirty="0">
                <a:solidFill>
                  <a:srgbClr val="231F20"/>
                </a:solidFill>
                <a:latin typeface="Tahoma"/>
                <a:cs typeface="Tahoma"/>
              </a:rPr>
              <a:t>ésen</a:t>
            </a:r>
            <a:r>
              <a:rPr sz="2325" spc="-37" baseline="3584" dirty="0">
                <a:solidFill>
                  <a:srgbClr val="231F20"/>
                </a:solidFill>
                <a:latin typeface="Tahoma"/>
                <a:cs typeface="Tahoma"/>
              </a:rPr>
              <a:t>tations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7" baseline="7168" dirty="0">
                <a:solidFill>
                  <a:srgbClr val="231F20"/>
                </a:solidFill>
                <a:latin typeface="Tahoma"/>
                <a:cs typeface="Tahoma"/>
              </a:rPr>
              <a:t>et</a:t>
            </a:r>
            <a:endParaRPr sz="2325" baseline="7168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 rot="21060000">
            <a:off x="10905805" y="7085701"/>
            <a:ext cx="160934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trac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tualisa</a:t>
            </a:r>
            <a:r>
              <a:rPr sz="2325" spc="-15" baseline="5376" dirty="0">
                <a:solidFill>
                  <a:srgbClr val="231F20"/>
                </a:solidFill>
                <a:latin typeface="Tahoma"/>
                <a:cs typeface="Tahoma"/>
              </a:rPr>
              <a:t>tion)</a:t>
            </a:r>
            <a:endParaRPr sz="2325" baseline="5376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 rot="21060000">
            <a:off x="10899316" y="7299025"/>
            <a:ext cx="1909656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2325" spc="-44" baseline="-5376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2325" spc="-135" baseline="-537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52" baseline="-3584" dirty="0">
                <a:solidFill>
                  <a:srgbClr val="231F20"/>
                </a:solidFill>
                <a:latin typeface="Tahoma"/>
                <a:cs typeface="Tahoma"/>
              </a:rPr>
              <a:t>pr</a:t>
            </a:r>
            <a:r>
              <a:rPr sz="2325" spc="-52" baseline="-1792" dirty="0">
                <a:solidFill>
                  <a:srgbClr val="231F20"/>
                </a:solidFill>
                <a:latin typeface="Tahoma"/>
                <a:cs typeface="Tahoma"/>
              </a:rPr>
              <a:t>ésenc</a:t>
            </a:r>
            <a:r>
              <a:rPr sz="1550" spc="-3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55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50" dirty="0">
                <a:solidFill>
                  <a:srgbClr val="231F20"/>
                </a:solidFill>
                <a:latin typeface="Tahoma"/>
                <a:cs typeface="Tahoma"/>
              </a:rPr>
              <a:t>du</a:t>
            </a:r>
            <a:r>
              <a:rPr sz="155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salarié</a:t>
            </a:r>
            <a:endParaRPr sz="2325" baseline="1792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 rot="21060000">
            <a:off x="10917103" y="7624728"/>
            <a:ext cx="801019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béné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vole</a:t>
            </a:r>
            <a:endParaRPr sz="2325" baseline="1792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 rot="21000000">
            <a:off x="4273378" y="5417217"/>
            <a:ext cx="553982" cy="232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30"/>
              </a:lnSpc>
            </a:pPr>
            <a:r>
              <a:rPr sz="1800" i="1" spc="-20" dirty="0">
                <a:solidFill>
                  <a:srgbClr val="FFFFFF"/>
                </a:solidFill>
                <a:latin typeface="Calibri"/>
                <a:cs typeface="Calibri"/>
              </a:rPr>
              <a:t>1H30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 rot="21000000">
            <a:off x="4281545" y="5797806"/>
            <a:ext cx="867106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95" dirty="0">
                <a:solidFill>
                  <a:srgbClr val="B94E1A"/>
                </a:solidFill>
                <a:latin typeface="Calibri"/>
                <a:cs typeface="Calibri"/>
              </a:rPr>
              <a:t>TEST</a:t>
            </a:r>
            <a:r>
              <a:rPr sz="1800" b="1" i="1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95" dirty="0">
                <a:solidFill>
                  <a:srgbClr val="B94E1A"/>
                </a:solidFill>
                <a:latin typeface="Calibri"/>
                <a:cs typeface="Calibri"/>
              </a:rPr>
              <a:t>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 rot="21000000">
            <a:off x="4299925" y="5940395"/>
            <a:ext cx="1898481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50" dirty="0">
                <a:solidFill>
                  <a:srgbClr val="B94E1A"/>
                </a:solidFill>
                <a:latin typeface="Calibri"/>
                <a:cs typeface="Calibri"/>
              </a:rPr>
              <a:t>POSITIONNEMENT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 rot="21000000">
            <a:off x="4211216" y="6356312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41" name="object 41"/>
          <p:cNvSpPr txBox="1"/>
          <p:nvPr/>
        </p:nvSpPr>
        <p:spPr>
          <a:xfrm rot="21000000">
            <a:off x="4206387" y="7134655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42" name="object 42"/>
          <p:cNvSpPr txBox="1"/>
          <p:nvPr/>
        </p:nvSpPr>
        <p:spPr>
          <a:xfrm rot="21060000">
            <a:off x="4523698" y="6214014"/>
            <a:ext cx="2111858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dirty="0">
                <a:solidFill>
                  <a:srgbClr val="231F20"/>
                </a:solidFill>
                <a:latin typeface="Tahoma"/>
                <a:cs typeface="Tahoma"/>
              </a:rPr>
              <a:t>Adapta</a:t>
            </a:r>
            <a:r>
              <a:rPr sz="2325" baseline="3584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r>
              <a:rPr sz="2325" spc="-142" baseline="35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baseline="5376" dirty="0">
                <a:solidFill>
                  <a:srgbClr val="231F20"/>
                </a:solidFill>
                <a:latin typeface="Tahoma"/>
                <a:cs typeface="Tahoma"/>
              </a:rPr>
              <a:t>du</a:t>
            </a:r>
            <a:r>
              <a:rPr sz="2325" spc="-142" baseline="537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44" baseline="7168" dirty="0">
                <a:solidFill>
                  <a:srgbClr val="231F20"/>
                </a:solidFill>
                <a:latin typeface="Tahoma"/>
                <a:cs typeface="Tahoma"/>
              </a:rPr>
              <a:t>niveau</a:t>
            </a:r>
            <a:r>
              <a:rPr sz="2325" spc="-135" baseline="716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7" baseline="896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endParaRPr sz="2325" baseline="896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 rot="21060000">
            <a:off x="4520879" y="6514794"/>
            <a:ext cx="1352627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35" dirty="0">
                <a:solidFill>
                  <a:srgbClr val="231F20"/>
                </a:solidFill>
                <a:latin typeface="Tahoma"/>
                <a:cs typeface="Tahoma"/>
              </a:rPr>
              <a:t>tes</a:t>
            </a:r>
            <a:r>
              <a:rPr sz="2325" spc="-52" baseline="1792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2325" spc="-142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44" baseline="1792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2325" spc="-142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fonc</a:t>
            </a:r>
            <a:r>
              <a:rPr sz="2325" spc="-15" baseline="5376" dirty="0">
                <a:solidFill>
                  <a:srgbClr val="231F20"/>
                </a:solidFill>
                <a:latin typeface="Tahoma"/>
                <a:cs typeface="Tahoma"/>
              </a:rPr>
              <a:t>tion</a:t>
            </a:r>
            <a:endParaRPr sz="2325" baseline="5376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 rot="21060000">
            <a:off x="4536740" y="6704157"/>
            <a:ext cx="1884396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r>
              <a:rPr sz="155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capacit</a:t>
            </a:r>
            <a:r>
              <a:rPr sz="2325" spc="-15" baseline="5376" dirty="0">
                <a:solidFill>
                  <a:srgbClr val="231F20"/>
                </a:solidFill>
                <a:latin typeface="Tahoma"/>
                <a:cs typeface="Tahoma"/>
              </a:rPr>
              <a:t>és</a:t>
            </a:r>
            <a:r>
              <a:rPr sz="2325" spc="-142" baseline="537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5376" dirty="0">
                <a:solidFill>
                  <a:srgbClr val="231F20"/>
                </a:solidFill>
                <a:latin typeface="Tahoma"/>
                <a:cs typeface="Tahoma"/>
              </a:rPr>
              <a:t>per</a:t>
            </a:r>
            <a:r>
              <a:rPr sz="2325" spc="-15" baseline="7168" dirty="0">
                <a:solidFill>
                  <a:srgbClr val="231F20"/>
                </a:solidFill>
                <a:latin typeface="Tahoma"/>
                <a:cs typeface="Tahoma"/>
              </a:rPr>
              <a:t>çues</a:t>
            </a:r>
            <a:endParaRPr sz="2325" baseline="7168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 rot="21060000">
            <a:off x="4518904" y="6992996"/>
            <a:ext cx="2104272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20" dirty="0">
                <a:solidFill>
                  <a:srgbClr val="231F20"/>
                </a:solidFill>
                <a:latin typeface="Tahoma"/>
                <a:cs typeface="Tahoma"/>
              </a:rPr>
              <a:t>Mise</a:t>
            </a:r>
            <a:r>
              <a:rPr sz="155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44" baseline="1792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2325" spc="-120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44" baseline="3584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2325" spc="-44" baseline="5376" dirty="0">
                <a:solidFill>
                  <a:srgbClr val="231F20"/>
                </a:solidFill>
                <a:latin typeface="Tahoma"/>
                <a:cs typeface="Tahoma"/>
              </a:rPr>
              <a:t>fianc</a:t>
            </a:r>
            <a:r>
              <a:rPr sz="2325" spc="-44" baseline="7168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2325" spc="-465" baseline="716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292" baseline="7168" dirty="0">
                <a:solidFill>
                  <a:srgbClr val="231F20"/>
                </a:solidFill>
                <a:latin typeface="Tahoma"/>
                <a:cs typeface="Tahoma"/>
              </a:rPr>
              <a:t>:</a:t>
            </a:r>
            <a:r>
              <a:rPr sz="2325" spc="-165" baseline="716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7168" dirty="0">
                <a:solidFill>
                  <a:srgbClr val="231F20"/>
                </a:solidFill>
                <a:latin typeface="Tahoma"/>
                <a:cs typeface="Tahoma"/>
              </a:rPr>
              <a:t>aide</a:t>
            </a:r>
            <a:r>
              <a:rPr sz="2325" spc="-15" baseline="8960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sz="2325" spc="-15" baseline="10752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endParaRPr sz="2325" baseline="10752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 rot="21060000">
            <a:off x="4537417" y="7247759"/>
            <a:ext cx="1857245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z="2325" spc="-52" baseline="-3584" dirty="0">
                <a:solidFill>
                  <a:srgbClr val="231F20"/>
                </a:solidFill>
                <a:latin typeface="Tahoma"/>
                <a:cs typeface="Tahoma"/>
              </a:rPr>
              <a:t>me</a:t>
            </a:r>
            <a:r>
              <a:rPr sz="2325" spc="-52" baseline="-1792" dirty="0">
                <a:solidFill>
                  <a:srgbClr val="231F20"/>
                </a:solidFill>
                <a:latin typeface="Tahoma"/>
                <a:cs typeface="Tahoma"/>
              </a:rPr>
              <a:t>ttre</a:t>
            </a:r>
            <a:r>
              <a:rPr sz="2325" spc="-150" baseline="-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50" spc="-35" dirty="0">
                <a:solidFill>
                  <a:srgbClr val="231F20"/>
                </a:solidFill>
                <a:latin typeface="Tahoma"/>
                <a:cs typeface="Tahoma"/>
              </a:rPr>
              <a:t>à</a:t>
            </a:r>
            <a:r>
              <a:rPr sz="155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Tahoma"/>
                <a:cs typeface="Tahoma"/>
              </a:rPr>
              <a:t>l’aise</a:t>
            </a:r>
            <a:r>
              <a:rPr sz="155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0" baseline="1792" dirty="0">
                <a:solidFill>
                  <a:srgbClr val="231F20"/>
                </a:solidFill>
                <a:latin typeface="Tahoma"/>
                <a:cs typeface="Tahoma"/>
              </a:rPr>
              <a:t>dans</a:t>
            </a:r>
            <a:r>
              <a:rPr sz="2325" spc="-150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7" baseline="5376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endParaRPr sz="2325" baseline="5376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 rot="21060000">
            <a:off x="4531328" y="7471799"/>
            <a:ext cx="2020842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2325" spc="-52" baseline="-3584" dirty="0">
                <a:solidFill>
                  <a:srgbClr val="231F20"/>
                </a:solidFill>
                <a:latin typeface="Tahoma"/>
                <a:cs typeface="Tahoma"/>
              </a:rPr>
              <a:t>recher</a:t>
            </a:r>
            <a:r>
              <a:rPr sz="2325" spc="-52" baseline="-1792" dirty="0">
                <a:solidFill>
                  <a:srgbClr val="231F20"/>
                </a:solidFill>
                <a:latin typeface="Tahoma"/>
                <a:cs typeface="Tahoma"/>
              </a:rPr>
              <a:t>che</a:t>
            </a:r>
            <a:r>
              <a:rPr sz="2325" spc="-120" baseline="-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r>
              <a:rPr sz="155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réponses</a:t>
            </a:r>
            <a:endParaRPr sz="2325" baseline="1792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 rot="21060000">
            <a:off x="4527259" y="7737319"/>
            <a:ext cx="1684988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2325" baseline="-3584" dirty="0">
                <a:solidFill>
                  <a:srgbClr val="231F20"/>
                </a:solidFill>
                <a:latin typeface="Tahoma"/>
                <a:cs typeface="Tahoma"/>
              </a:rPr>
              <a:t>pour</a:t>
            </a:r>
            <a:r>
              <a:rPr sz="2325" spc="-142" baseline="-35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44" baseline="-1792" dirty="0">
                <a:solidFill>
                  <a:srgbClr val="231F20"/>
                </a:solidFill>
                <a:latin typeface="Tahoma"/>
                <a:cs typeface="Tahoma"/>
              </a:rPr>
              <a:t>évit</a:t>
            </a:r>
            <a:r>
              <a:rPr sz="1550" spc="-30" dirty="0">
                <a:solidFill>
                  <a:srgbClr val="231F20"/>
                </a:solidFill>
                <a:latin typeface="Tahoma"/>
                <a:cs typeface="Tahoma"/>
              </a:rPr>
              <a:t>er</a:t>
            </a:r>
            <a:r>
              <a:rPr sz="155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le</a:t>
            </a:r>
            <a:r>
              <a:rPr sz="2325" spc="-142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str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ess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 rot="21000000">
            <a:off x="13514957" y="3792612"/>
            <a:ext cx="553982" cy="232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30"/>
              </a:lnSpc>
            </a:pPr>
            <a:r>
              <a:rPr sz="1800" i="1" spc="-20" dirty="0">
                <a:solidFill>
                  <a:srgbClr val="FFFFFF"/>
                </a:solidFill>
                <a:latin typeface="Calibri"/>
                <a:cs typeface="Calibri"/>
              </a:rPr>
              <a:t>1H30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 rot="21000000">
            <a:off x="13548149" y="4120053"/>
            <a:ext cx="141954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80" dirty="0">
                <a:solidFill>
                  <a:srgbClr val="B94E1A"/>
                </a:solidFill>
                <a:latin typeface="Calibri"/>
                <a:cs typeface="Calibri"/>
              </a:rPr>
              <a:t>RÉALISATION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 rot="21000000">
            <a:off x="13541867" y="4324617"/>
            <a:ext cx="1797697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120" dirty="0">
                <a:solidFill>
                  <a:srgbClr val="B94E1A"/>
                </a:solidFill>
                <a:latin typeface="Calibri"/>
                <a:cs typeface="Calibri"/>
              </a:rPr>
              <a:t>DES</a:t>
            </a:r>
            <a:r>
              <a:rPr sz="1800" b="1" i="1" spc="5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105" dirty="0">
                <a:solidFill>
                  <a:srgbClr val="B94E1A"/>
                </a:solidFill>
                <a:latin typeface="Calibri"/>
                <a:cs typeface="Calibri"/>
              </a:rPr>
              <a:t>FACE</a:t>
            </a:r>
            <a:r>
              <a:rPr sz="1800" b="1" i="1" spc="5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105" dirty="0">
                <a:solidFill>
                  <a:srgbClr val="B94E1A"/>
                </a:solidFill>
                <a:latin typeface="Calibri"/>
                <a:cs typeface="Calibri"/>
              </a:rPr>
              <a:t>À</a:t>
            </a:r>
            <a:r>
              <a:rPr sz="1800" b="1" i="1" spc="5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85" dirty="0">
                <a:solidFill>
                  <a:srgbClr val="B94E1A"/>
                </a:solidFill>
                <a:latin typeface="Calibri"/>
                <a:cs typeface="Calibri"/>
              </a:rPr>
              <a:t>FACE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 rot="21000000">
            <a:off x="13536765" y="4571781"/>
            <a:ext cx="1690092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70" dirty="0">
                <a:solidFill>
                  <a:srgbClr val="B94E1A"/>
                </a:solidFill>
                <a:latin typeface="Calibri"/>
                <a:cs typeface="Calibri"/>
              </a:rPr>
              <a:t>PÉDAGOGIQUES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 rot="21000000">
            <a:off x="13470326" y="4965406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54" name="object 54"/>
          <p:cNvSpPr txBox="1"/>
          <p:nvPr/>
        </p:nvSpPr>
        <p:spPr>
          <a:xfrm rot="21000000">
            <a:off x="13476369" y="5268253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55" name="object 55"/>
          <p:cNvSpPr txBox="1"/>
          <p:nvPr/>
        </p:nvSpPr>
        <p:spPr>
          <a:xfrm rot="21000000">
            <a:off x="13471538" y="6046596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56" name="object 56"/>
          <p:cNvSpPr txBox="1"/>
          <p:nvPr/>
        </p:nvSpPr>
        <p:spPr>
          <a:xfrm rot="21000000">
            <a:off x="13477581" y="6349442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57" name="object 57"/>
          <p:cNvSpPr txBox="1"/>
          <p:nvPr/>
        </p:nvSpPr>
        <p:spPr>
          <a:xfrm rot="21000000">
            <a:off x="13472749" y="7127785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58" name="object 58"/>
          <p:cNvSpPr txBox="1"/>
          <p:nvPr/>
        </p:nvSpPr>
        <p:spPr>
          <a:xfrm rot="21060000">
            <a:off x="13785447" y="4905673"/>
            <a:ext cx="1120134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Émar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gemen</a:t>
            </a:r>
            <a:r>
              <a:rPr sz="2325" spc="-15" baseline="5376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endParaRPr sz="2325" baseline="5376"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 rot="21060000">
            <a:off x="13789953" y="5147721"/>
            <a:ext cx="1857245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2325" spc="-30" baseline="-3584" dirty="0">
                <a:solidFill>
                  <a:srgbClr val="231F20"/>
                </a:solidFill>
                <a:latin typeface="Tahoma"/>
                <a:cs typeface="Tahoma"/>
              </a:rPr>
              <a:t>Conduit</a:t>
            </a:r>
            <a:r>
              <a:rPr sz="1550" spc="-2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55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r>
              <a:rPr sz="155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séanc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es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60" name="object 60"/>
          <p:cNvSpPr txBox="1"/>
          <p:nvPr/>
        </p:nvSpPr>
        <p:spPr>
          <a:xfrm rot="21060000">
            <a:off x="13785879" y="5420222"/>
            <a:ext cx="1438105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2325" spc="-37" baseline="-3584" dirty="0">
                <a:solidFill>
                  <a:srgbClr val="231F20"/>
                </a:solidFill>
                <a:latin typeface="Tahoma"/>
                <a:cs typeface="Tahoma"/>
              </a:rPr>
              <a:t>d’appr</a:t>
            </a:r>
            <a:r>
              <a:rPr sz="2325" spc="-37" baseline="-1792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550" spc="-25" dirty="0">
                <a:solidFill>
                  <a:srgbClr val="231F20"/>
                </a:solidFill>
                <a:latin typeface="Tahoma"/>
                <a:cs typeface="Tahoma"/>
              </a:rPr>
              <a:t>tis</a:t>
            </a:r>
            <a:r>
              <a:rPr sz="2325" spc="-37" baseline="1792" dirty="0">
                <a:solidFill>
                  <a:srgbClr val="231F20"/>
                </a:solidFill>
                <a:latin typeface="Tahoma"/>
                <a:cs typeface="Tahoma"/>
              </a:rPr>
              <a:t>sage</a:t>
            </a:r>
            <a:r>
              <a:rPr sz="2325" spc="-367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75" baseline="3584" dirty="0">
                <a:solidFill>
                  <a:srgbClr val="231F20"/>
                </a:solidFill>
                <a:latin typeface="Tahoma"/>
                <a:cs typeface="Tahoma"/>
              </a:rPr>
              <a:t>: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61" name="object 61"/>
          <p:cNvSpPr txBox="1"/>
          <p:nvPr/>
        </p:nvSpPr>
        <p:spPr>
          <a:xfrm rot="21060000">
            <a:off x="13780404" y="5654241"/>
            <a:ext cx="1473961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ac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tivités</a:t>
            </a:r>
            <a:r>
              <a:rPr sz="2325" spc="-135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div</a:t>
            </a:r>
            <a:r>
              <a:rPr sz="2325" spc="-15" baseline="5376" dirty="0">
                <a:solidFill>
                  <a:srgbClr val="231F20"/>
                </a:solidFill>
                <a:latin typeface="Tahoma"/>
                <a:cs typeface="Tahoma"/>
              </a:rPr>
              <a:t>erses</a:t>
            </a:r>
            <a:endParaRPr sz="2325" baseline="5376">
              <a:latin typeface="Tahoma"/>
              <a:cs typeface="Tahoma"/>
            </a:endParaRPr>
          </a:p>
        </p:txBody>
      </p:sp>
      <p:sp>
        <p:nvSpPr>
          <p:cNvPr id="62" name="object 62"/>
          <p:cNvSpPr txBox="1"/>
          <p:nvPr/>
        </p:nvSpPr>
        <p:spPr>
          <a:xfrm rot="21060000">
            <a:off x="13785796" y="5941240"/>
            <a:ext cx="1674269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2325" spc="-37" baseline="-3584" dirty="0">
                <a:solidFill>
                  <a:srgbClr val="231F20"/>
                </a:solidFill>
                <a:latin typeface="Tahoma"/>
                <a:cs typeface="Tahoma"/>
              </a:rPr>
              <a:t>Échanges</a:t>
            </a:r>
            <a:r>
              <a:rPr sz="2325" spc="-104" baseline="-35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inf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ormels</a:t>
            </a:r>
            <a:endParaRPr sz="2325" baseline="1792">
              <a:latin typeface="Tahoma"/>
              <a:cs typeface="Tahoma"/>
            </a:endParaRPr>
          </a:p>
        </p:txBody>
      </p:sp>
      <p:sp>
        <p:nvSpPr>
          <p:cNvPr id="63" name="object 63"/>
          <p:cNvSpPr txBox="1"/>
          <p:nvPr/>
        </p:nvSpPr>
        <p:spPr>
          <a:xfrm rot="21060000">
            <a:off x="13792165" y="6252904"/>
            <a:ext cx="1568394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2325" spc="-37" baseline="-3584" dirty="0">
                <a:solidFill>
                  <a:srgbClr val="231F20"/>
                </a:solidFill>
                <a:latin typeface="Tahoma"/>
                <a:cs typeface="Tahoma"/>
              </a:rPr>
              <a:t>Remplac</a:t>
            </a:r>
            <a:r>
              <a:rPr sz="1550" spc="-25" dirty="0">
                <a:solidFill>
                  <a:srgbClr val="231F20"/>
                </a:solidFill>
                <a:latin typeface="Tahoma"/>
                <a:cs typeface="Tahoma"/>
              </a:rPr>
              <a:t>emen</a:t>
            </a:r>
            <a:r>
              <a:rPr sz="2325" spc="-37" baseline="1792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2325" spc="-30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7" baseline="3584" dirty="0">
                <a:solidFill>
                  <a:srgbClr val="231F20"/>
                </a:solidFill>
                <a:latin typeface="Tahoma"/>
                <a:cs typeface="Tahoma"/>
              </a:rPr>
              <a:t>du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 rot="21060000">
            <a:off x="13785526" y="6461584"/>
            <a:ext cx="1917235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2325" spc="-37" baseline="-3584" dirty="0">
                <a:solidFill>
                  <a:srgbClr val="231F20"/>
                </a:solidFill>
                <a:latin typeface="Tahoma"/>
                <a:cs typeface="Tahoma"/>
              </a:rPr>
              <a:t>béné</a:t>
            </a:r>
            <a:r>
              <a:rPr sz="2325" spc="-37" baseline="-1792" dirty="0">
                <a:solidFill>
                  <a:srgbClr val="231F20"/>
                </a:solidFill>
                <a:latin typeface="Tahoma"/>
                <a:cs typeface="Tahoma"/>
              </a:rPr>
              <a:t>vole</a:t>
            </a:r>
            <a:r>
              <a:rPr sz="2325" spc="-142" baseline="-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par</a:t>
            </a:r>
            <a:r>
              <a:rPr sz="155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le</a:t>
            </a:r>
            <a:r>
              <a:rPr sz="2325" spc="-142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salarié</a:t>
            </a:r>
            <a:endParaRPr sz="2325" baseline="1792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 rot="21060000">
            <a:off x="13781651" y="6737293"/>
            <a:ext cx="1459491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2325" spc="-44" baseline="-3584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2325" spc="-157" baseline="-35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0" baseline="-1792" dirty="0">
                <a:solidFill>
                  <a:srgbClr val="231F20"/>
                </a:solidFill>
                <a:latin typeface="Tahoma"/>
                <a:cs typeface="Tahoma"/>
              </a:rPr>
              <a:t>cas</a:t>
            </a:r>
            <a:r>
              <a:rPr sz="2325" spc="-150" baseline="-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d’absenc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 rot="21060000">
            <a:off x="13786418" y="7008985"/>
            <a:ext cx="1836412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2325" spc="-37" baseline="-3584" dirty="0">
                <a:solidFill>
                  <a:srgbClr val="231F20"/>
                </a:solidFill>
                <a:latin typeface="Tahoma"/>
                <a:cs typeface="Tahoma"/>
              </a:rPr>
              <a:t>Assis</a:t>
            </a:r>
            <a:r>
              <a:rPr sz="2325" spc="-37" baseline="-1792" dirty="0">
                <a:solidFill>
                  <a:srgbClr val="231F20"/>
                </a:solidFill>
                <a:latin typeface="Tahoma"/>
                <a:cs typeface="Tahoma"/>
              </a:rPr>
              <a:t>tanc</a:t>
            </a:r>
            <a:r>
              <a:rPr sz="1550" spc="-25" dirty="0">
                <a:solidFill>
                  <a:srgbClr val="231F20"/>
                </a:solidFill>
                <a:latin typeface="Tahoma"/>
                <a:cs typeface="Tahoma"/>
              </a:rPr>
              <a:t>e </a:t>
            </a: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é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ven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tuelle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 rot="21060000">
            <a:off x="13782431" y="7287509"/>
            <a:ext cx="1337554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dirty="0">
                <a:solidFill>
                  <a:srgbClr val="231F20"/>
                </a:solidFill>
                <a:latin typeface="Tahoma"/>
                <a:cs typeface="Tahoma"/>
              </a:rPr>
              <a:t>du</a:t>
            </a:r>
            <a:r>
              <a:rPr sz="155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7" baseline="1792" dirty="0">
                <a:solidFill>
                  <a:srgbClr val="231F20"/>
                </a:solidFill>
                <a:latin typeface="Tahoma"/>
                <a:cs typeface="Tahoma"/>
              </a:rPr>
              <a:t>salarié</a:t>
            </a:r>
            <a:r>
              <a:rPr sz="2325" spc="-142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selon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68" name="object 68"/>
          <p:cNvSpPr txBox="1"/>
          <p:nvPr/>
        </p:nvSpPr>
        <p:spPr>
          <a:xfrm rot="21060000">
            <a:off x="13776362" y="7562300"/>
            <a:ext cx="894842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25" dirty="0">
                <a:solidFill>
                  <a:srgbClr val="231F20"/>
                </a:solidFill>
                <a:latin typeface="Tahoma"/>
                <a:cs typeface="Tahoma"/>
              </a:rPr>
              <a:t>néc</a:t>
            </a:r>
            <a:r>
              <a:rPr sz="2325" spc="-37" baseline="1792" dirty="0">
                <a:solidFill>
                  <a:srgbClr val="231F20"/>
                </a:solidFill>
                <a:latin typeface="Tahoma"/>
                <a:cs typeface="Tahoma"/>
              </a:rPr>
              <a:t>essit</a:t>
            </a:r>
            <a:r>
              <a:rPr sz="2325" spc="-37" baseline="3584" dirty="0">
                <a:solidFill>
                  <a:srgbClr val="231F20"/>
                </a:solidFill>
                <a:latin typeface="Tahoma"/>
                <a:cs typeface="Tahoma"/>
              </a:rPr>
              <a:t>és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69" name="object 69"/>
          <p:cNvSpPr txBox="1"/>
          <p:nvPr/>
        </p:nvSpPr>
        <p:spPr>
          <a:xfrm rot="21000000">
            <a:off x="7160116" y="5261746"/>
            <a:ext cx="1235156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55" dirty="0">
                <a:solidFill>
                  <a:srgbClr val="B94E1A"/>
                </a:solidFill>
                <a:latin typeface="Calibri"/>
                <a:cs typeface="Calibri"/>
              </a:rPr>
              <a:t>MODALITÉS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 rot="21000000">
            <a:off x="7154743" y="5484714"/>
            <a:ext cx="1403258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75" dirty="0">
                <a:solidFill>
                  <a:srgbClr val="B94E1A"/>
                </a:solidFill>
                <a:latin typeface="Calibri"/>
                <a:cs typeface="Calibri"/>
              </a:rPr>
              <a:t>LOGISTIQUES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 rot="21000000">
            <a:off x="7087776" y="5853095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72" name="object 72"/>
          <p:cNvSpPr txBox="1"/>
          <p:nvPr/>
        </p:nvSpPr>
        <p:spPr>
          <a:xfrm rot="21000000">
            <a:off x="7088380" y="6393688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73" name="object 73"/>
          <p:cNvSpPr txBox="1"/>
          <p:nvPr/>
        </p:nvSpPr>
        <p:spPr>
          <a:xfrm rot="21000000">
            <a:off x="7088986" y="6934282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74" name="object 74"/>
          <p:cNvSpPr txBox="1"/>
          <p:nvPr/>
        </p:nvSpPr>
        <p:spPr>
          <a:xfrm rot="21060000">
            <a:off x="7402911" y="5779962"/>
            <a:ext cx="1279812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25" dirty="0">
                <a:solidFill>
                  <a:srgbClr val="231F20"/>
                </a:solidFill>
                <a:latin typeface="Tahoma"/>
                <a:cs typeface="Tahoma"/>
              </a:rPr>
              <a:t>Prépar</a:t>
            </a:r>
            <a:r>
              <a:rPr sz="2325" spc="-37" baseline="3584" dirty="0">
                <a:solidFill>
                  <a:srgbClr val="231F20"/>
                </a:solidFill>
                <a:latin typeface="Tahoma"/>
                <a:cs typeface="Tahoma"/>
              </a:rPr>
              <a:t>ation</a:t>
            </a:r>
            <a:r>
              <a:rPr sz="2325" spc="-52" baseline="35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7" baseline="5376" dirty="0">
                <a:solidFill>
                  <a:srgbClr val="231F20"/>
                </a:solidFill>
                <a:latin typeface="Tahoma"/>
                <a:cs typeface="Tahoma"/>
              </a:rPr>
              <a:t>du</a:t>
            </a:r>
            <a:endParaRPr sz="2325" baseline="5376">
              <a:latin typeface="Tahoma"/>
              <a:cs typeface="Tahoma"/>
            </a:endParaRPr>
          </a:p>
        </p:txBody>
      </p:sp>
      <p:sp>
        <p:nvSpPr>
          <p:cNvPr id="75" name="object 75"/>
          <p:cNvSpPr txBox="1"/>
          <p:nvPr/>
        </p:nvSpPr>
        <p:spPr>
          <a:xfrm rot="21060000">
            <a:off x="7396958" y="5993373"/>
            <a:ext cx="1570914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25" dirty="0">
                <a:solidFill>
                  <a:srgbClr val="231F20"/>
                </a:solidFill>
                <a:latin typeface="Tahoma"/>
                <a:cs typeface="Tahoma"/>
              </a:rPr>
              <a:t>ma</a:t>
            </a:r>
            <a:r>
              <a:rPr sz="2325" spc="-37" baseline="1792" dirty="0">
                <a:solidFill>
                  <a:srgbClr val="231F20"/>
                </a:solidFill>
                <a:latin typeface="Tahoma"/>
                <a:cs typeface="Tahoma"/>
              </a:rPr>
              <a:t>tériel</a:t>
            </a:r>
            <a:r>
              <a:rPr sz="2325" spc="-135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44" baseline="3584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2325" spc="-127" baseline="35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0" baseline="5376" dirty="0">
                <a:solidFill>
                  <a:srgbClr val="231F20"/>
                </a:solidFill>
                <a:latin typeface="Tahoma"/>
                <a:cs typeface="Tahoma"/>
              </a:rPr>
              <a:t>amon</a:t>
            </a:r>
            <a:r>
              <a:rPr sz="2325" spc="-30" baseline="7168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endParaRPr sz="2325" baseline="7168">
              <a:latin typeface="Tahoma"/>
              <a:cs typeface="Tahoma"/>
            </a:endParaRPr>
          </a:p>
        </p:txBody>
      </p:sp>
      <p:sp>
        <p:nvSpPr>
          <p:cNvPr id="76" name="object 76"/>
          <p:cNvSpPr txBox="1"/>
          <p:nvPr/>
        </p:nvSpPr>
        <p:spPr>
          <a:xfrm rot="21060000">
            <a:off x="7402542" y="6285326"/>
            <a:ext cx="1703276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dirty="0">
                <a:solidFill>
                  <a:srgbClr val="231F20"/>
                </a:solidFill>
                <a:latin typeface="Tahoma"/>
                <a:cs typeface="Tahoma"/>
              </a:rPr>
              <a:t>Ac</a:t>
            </a:r>
            <a:r>
              <a:rPr sz="2325" baseline="1792" dirty="0">
                <a:solidFill>
                  <a:srgbClr val="231F20"/>
                </a:solidFill>
                <a:latin typeface="Tahoma"/>
                <a:cs typeface="Tahoma"/>
              </a:rPr>
              <a:t>cueil</a:t>
            </a:r>
            <a:r>
              <a:rPr sz="2325" spc="-150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0" baseline="3584" dirty="0">
                <a:solidFill>
                  <a:srgbClr val="231F20"/>
                </a:solidFill>
                <a:latin typeface="Tahoma"/>
                <a:cs typeface="Tahoma"/>
              </a:rPr>
              <a:t>dans</a:t>
            </a:r>
            <a:r>
              <a:rPr sz="2325" spc="-142" baseline="35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60" baseline="5376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2325" spc="-142" baseline="537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0" baseline="7168" dirty="0">
                <a:solidFill>
                  <a:srgbClr val="231F20"/>
                </a:solidFill>
                <a:latin typeface="Tahoma"/>
                <a:cs typeface="Tahoma"/>
              </a:rPr>
              <a:t>lieu</a:t>
            </a:r>
            <a:endParaRPr sz="2325" baseline="7168">
              <a:latin typeface="Tahoma"/>
              <a:cs typeface="Tahoma"/>
            </a:endParaRPr>
          </a:p>
        </p:txBody>
      </p:sp>
      <p:sp>
        <p:nvSpPr>
          <p:cNvPr id="77" name="object 77"/>
          <p:cNvSpPr txBox="1"/>
          <p:nvPr/>
        </p:nvSpPr>
        <p:spPr>
          <a:xfrm rot="21060000">
            <a:off x="7395885" y="6497028"/>
            <a:ext cx="2019578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5"/>
              </a:lnSpc>
            </a:pPr>
            <a:r>
              <a:rPr sz="2325" spc="-67" baseline="-3584" dirty="0">
                <a:solidFill>
                  <a:srgbClr val="231F20"/>
                </a:solidFill>
                <a:latin typeface="Tahoma"/>
                <a:cs typeface="Tahoma"/>
              </a:rPr>
              <a:t>calme</a:t>
            </a:r>
            <a:r>
              <a:rPr sz="2325" spc="-67" baseline="-1792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2325" spc="-104" baseline="-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50" spc="-40" dirty="0">
                <a:solidFill>
                  <a:srgbClr val="231F20"/>
                </a:solidFill>
                <a:latin typeface="Tahoma"/>
                <a:cs typeface="Tahoma"/>
              </a:rPr>
              <a:t>intime</a:t>
            </a:r>
            <a:r>
              <a:rPr sz="2325" spc="-60" baseline="1792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2325" spc="-104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ras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sur</a:t>
            </a:r>
            <a:r>
              <a:rPr sz="2325" spc="-15" baseline="5376" dirty="0">
                <a:solidFill>
                  <a:srgbClr val="231F20"/>
                </a:solidFill>
                <a:latin typeface="Tahoma"/>
                <a:cs typeface="Tahoma"/>
              </a:rPr>
              <a:t>ant</a:t>
            </a:r>
            <a:endParaRPr sz="2325" baseline="5376">
              <a:latin typeface="Tahoma"/>
              <a:cs typeface="Tahoma"/>
            </a:endParaRPr>
          </a:p>
        </p:txBody>
      </p:sp>
      <p:sp>
        <p:nvSpPr>
          <p:cNvPr id="78" name="object 78"/>
          <p:cNvSpPr txBox="1"/>
          <p:nvPr/>
        </p:nvSpPr>
        <p:spPr>
          <a:xfrm rot="21060000">
            <a:off x="7403974" y="6851567"/>
            <a:ext cx="1394724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Clima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2325" spc="-89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37" baseline="3584" dirty="0">
                <a:solidFill>
                  <a:srgbClr val="231F20"/>
                </a:solidFill>
                <a:latin typeface="Tahoma"/>
                <a:cs typeface="Tahoma"/>
              </a:rPr>
              <a:t>détendu</a:t>
            </a:r>
            <a:r>
              <a:rPr sz="2325" spc="-442" baseline="35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75" baseline="7168" dirty="0">
                <a:solidFill>
                  <a:srgbClr val="231F20"/>
                </a:solidFill>
                <a:latin typeface="Tahoma"/>
                <a:cs typeface="Tahoma"/>
              </a:rPr>
              <a:t>:</a:t>
            </a:r>
            <a:endParaRPr sz="2325" baseline="7168">
              <a:latin typeface="Tahoma"/>
              <a:cs typeface="Tahoma"/>
            </a:endParaRPr>
          </a:p>
        </p:txBody>
      </p:sp>
      <p:sp>
        <p:nvSpPr>
          <p:cNvPr id="79" name="object 79"/>
          <p:cNvSpPr txBox="1"/>
          <p:nvPr/>
        </p:nvSpPr>
        <p:spPr>
          <a:xfrm rot="21060000">
            <a:off x="7398755" y="7104507"/>
            <a:ext cx="1211484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25" dirty="0">
                <a:solidFill>
                  <a:srgbClr val="231F20"/>
                </a:solidFill>
                <a:latin typeface="Tahoma"/>
                <a:cs typeface="Tahoma"/>
              </a:rPr>
              <a:t>caf</a:t>
            </a:r>
            <a:r>
              <a:rPr sz="2325" spc="-37" baseline="1792" dirty="0">
                <a:solidFill>
                  <a:srgbClr val="231F20"/>
                </a:solidFill>
                <a:latin typeface="Tahoma"/>
                <a:cs typeface="Tahoma"/>
              </a:rPr>
              <a:t>é</a:t>
            </a:r>
            <a:r>
              <a:rPr sz="2325" spc="-135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d’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accueil,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80" name="object 80"/>
          <p:cNvSpPr txBox="1"/>
          <p:nvPr/>
        </p:nvSpPr>
        <p:spPr>
          <a:xfrm rot="21060000">
            <a:off x="7415844" y="7357312"/>
            <a:ext cx="982963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10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vivialit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é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81" name="object 81"/>
          <p:cNvSpPr txBox="1"/>
          <p:nvPr/>
        </p:nvSpPr>
        <p:spPr>
          <a:xfrm rot="21000000">
            <a:off x="16408359" y="3663188"/>
            <a:ext cx="933946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70" dirty="0">
                <a:solidFill>
                  <a:srgbClr val="B94E1A"/>
                </a:solidFill>
                <a:latin typeface="Calibri"/>
                <a:cs typeface="Calibri"/>
              </a:rPr>
              <a:t>SUIVI</a:t>
            </a:r>
            <a:r>
              <a:rPr sz="1800" b="1" i="1" spc="20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75" dirty="0">
                <a:solidFill>
                  <a:srgbClr val="B94E1A"/>
                </a:solidFill>
                <a:latin typeface="Calibri"/>
                <a:cs typeface="Calibri"/>
              </a:rPr>
              <a:t>EN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 rot="21000000">
            <a:off x="16427241" y="3870384"/>
            <a:ext cx="1232038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130" dirty="0">
                <a:solidFill>
                  <a:srgbClr val="B94E1A"/>
                </a:solidFill>
                <a:latin typeface="Calibri"/>
                <a:cs typeface="Calibri"/>
              </a:rPr>
              <a:t>PARALLÈLE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 rot="21000000">
            <a:off x="16421591" y="4076346"/>
            <a:ext cx="1593299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90" dirty="0">
                <a:solidFill>
                  <a:srgbClr val="B94E1A"/>
                </a:solidFill>
                <a:latin typeface="Calibri"/>
                <a:cs typeface="Calibri"/>
              </a:rPr>
              <a:t>AVEC</a:t>
            </a:r>
            <a:r>
              <a:rPr sz="1800" b="1" i="1" spc="5" dirty="0">
                <a:solidFill>
                  <a:srgbClr val="B94E1A"/>
                </a:solidFill>
                <a:latin typeface="Calibri"/>
                <a:cs typeface="Calibri"/>
              </a:rPr>
              <a:t> </a:t>
            </a:r>
            <a:r>
              <a:rPr sz="1800" b="1" i="1" spc="85" dirty="0">
                <a:solidFill>
                  <a:srgbClr val="B94E1A"/>
                </a:solidFill>
                <a:latin typeface="Calibri"/>
                <a:cs typeface="Calibri"/>
              </a:rPr>
              <a:t>L’ÉQUIPE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 rot="21000000">
            <a:off x="16415852" y="4360967"/>
            <a:ext cx="106172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</a:pPr>
            <a:r>
              <a:rPr sz="1800" b="1" i="1" spc="125" dirty="0">
                <a:solidFill>
                  <a:srgbClr val="B94E1A"/>
                </a:solidFill>
                <a:latin typeface="Calibri"/>
                <a:cs typeface="Calibri"/>
              </a:rPr>
              <a:t>SALARIÉE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 rot="21000000">
            <a:off x="16349480" y="4699253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86" name="object 86"/>
          <p:cNvSpPr txBox="1"/>
          <p:nvPr/>
        </p:nvSpPr>
        <p:spPr>
          <a:xfrm rot="21000000">
            <a:off x="16350085" y="5239847"/>
            <a:ext cx="379427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sz="2550" spc="10" dirty="0">
                <a:solidFill>
                  <a:srgbClr val="FFCB04"/>
                </a:solidFill>
                <a:latin typeface="Gravity"/>
                <a:cs typeface="Gravity"/>
              </a:rPr>
              <a:t>-</a:t>
            </a:r>
            <a:endParaRPr sz="2550">
              <a:latin typeface="Gravity"/>
              <a:cs typeface="Gravity"/>
            </a:endParaRPr>
          </a:p>
        </p:txBody>
      </p:sp>
      <p:sp>
        <p:nvSpPr>
          <p:cNvPr id="87" name="object 87"/>
          <p:cNvSpPr txBox="1"/>
          <p:nvPr/>
        </p:nvSpPr>
        <p:spPr>
          <a:xfrm rot="21060000">
            <a:off x="16664292" y="4609342"/>
            <a:ext cx="1481512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dirty="0">
                <a:solidFill>
                  <a:srgbClr val="231F20"/>
                </a:solidFill>
                <a:latin typeface="Tahoma"/>
                <a:cs typeface="Tahoma"/>
              </a:rPr>
              <a:t>Suivi</a:t>
            </a:r>
            <a:r>
              <a:rPr sz="1550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des</a:t>
            </a:r>
            <a:r>
              <a:rPr sz="2325" spc="-165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pr</a:t>
            </a:r>
            <a:r>
              <a:rPr sz="2325" spc="-15" baseline="5376" dirty="0">
                <a:solidFill>
                  <a:srgbClr val="231F20"/>
                </a:solidFill>
                <a:latin typeface="Tahoma"/>
                <a:cs typeface="Tahoma"/>
              </a:rPr>
              <a:t>ogr</a:t>
            </a:r>
            <a:r>
              <a:rPr sz="2325" spc="-15" baseline="7168" dirty="0">
                <a:solidFill>
                  <a:srgbClr val="231F20"/>
                </a:solidFill>
                <a:latin typeface="Tahoma"/>
                <a:cs typeface="Tahoma"/>
              </a:rPr>
              <a:t>ès</a:t>
            </a:r>
            <a:endParaRPr sz="2325" baseline="7168">
              <a:latin typeface="Tahoma"/>
              <a:cs typeface="Tahoma"/>
            </a:endParaRPr>
          </a:p>
        </p:txBody>
      </p:sp>
      <p:sp>
        <p:nvSpPr>
          <p:cNvPr id="88" name="object 88"/>
          <p:cNvSpPr txBox="1"/>
          <p:nvPr/>
        </p:nvSpPr>
        <p:spPr>
          <a:xfrm rot="21060000">
            <a:off x="16659140" y="4880927"/>
            <a:ext cx="107517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-25" dirty="0">
                <a:solidFill>
                  <a:srgbClr val="231F20"/>
                </a:solidFill>
                <a:latin typeface="Tahoma"/>
                <a:cs typeface="Tahoma"/>
              </a:rPr>
              <a:t>et</a:t>
            </a:r>
            <a:r>
              <a:rPr sz="155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1792" dirty="0">
                <a:solidFill>
                  <a:srgbClr val="231F20"/>
                </a:solidFill>
                <a:latin typeface="Tahoma"/>
                <a:cs typeface="Tahoma"/>
              </a:rPr>
              <a:t>difficult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és</a:t>
            </a:r>
            <a:endParaRPr sz="2325" baseline="3584">
              <a:latin typeface="Tahoma"/>
              <a:cs typeface="Tahoma"/>
            </a:endParaRPr>
          </a:p>
        </p:txBody>
      </p:sp>
      <p:sp>
        <p:nvSpPr>
          <p:cNvPr id="89" name="object 89"/>
          <p:cNvSpPr txBox="1"/>
          <p:nvPr/>
        </p:nvSpPr>
        <p:spPr>
          <a:xfrm rot="21060000">
            <a:off x="16664653" y="5142149"/>
            <a:ext cx="1574693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dirty="0">
                <a:solidFill>
                  <a:srgbClr val="231F20"/>
                </a:solidFill>
                <a:latin typeface="Tahoma"/>
                <a:cs typeface="Tahoma"/>
              </a:rPr>
              <a:t>Suivi</a:t>
            </a:r>
            <a:r>
              <a:rPr sz="155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baseline="1792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2325" spc="-157" baseline="179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25" spc="-15" baseline="3584" dirty="0">
                <a:solidFill>
                  <a:srgbClr val="231F20"/>
                </a:solidFill>
                <a:latin typeface="Tahoma"/>
                <a:cs typeface="Tahoma"/>
              </a:rPr>
              <a:t>l’as</a:t>
            </a:r>
            <a:r>
              <a:rPr sz="2325" spc="-15" baseline="5376" dirty="0">
                <a:solidFill>
                  <a:srgbClr val="231F20"/>
                </a:solidFill>
                <a:latin typeface="Tahoma"/>
                <a:cs typeface="Tahoma"/>
              </a:rPr>
              <a:t>siduit</a:t>
            </a:r>
            <a:r>
              <a:rPr sz="2325" spc="-15" baseline="7168" dirty="0">
                <a:solidFill>
                  <a:srgbClr val="231F20"/>
                </a:solidFill>
                <a:latin typeface="Tahoma"/>
                <a:cs typeface="Tahoma"/>
              </a:rPr>
              <a:t>é</a:t>
            </a:r>
            <a:endParaRPr sz="2325" baseline="7168">
              <a:latin typeface="Tahoma"/>
              <a:cs typeface="Tahoma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1252229" y="1443461"/>
            <a:ext cx="15029180" cy="8903335"/>
            <a:chOff x="1252229" y="1443461"/>
            <a:chExt cx="15029180" cy="8903335"/>
          </a:xfrm>
        </p:grpSpPr>
        <p:sp>
          <p:nvSpPr>
            <p:cNvPr id="91" name="object 91"/>
            <p:cNvSpPr/>
            <p:nvPr/>
          </p:nvSpPr>
          <p:spPr>
            <a:xfrm>
              <a:off x="1263976" y="5575246"/>
              <a:ext cx="0" cy="4759960"/>
            </a:xfrm>
            <a:custGeom>
              <a:avLst/>
              <a:gdLst/>
              <a:ahLst/>
              <a:cxnLst/>
              <a:rect l="l" t="t" r="r" b="b"/>
              <a:pathLst>
                <a:path h="4759959">
                  <a:moveTo>
                    <a:pt x="0" y="0"/>
                  </a:moveTo>
                  <a:lnTo>
                    <a:pt x="0" y="4759343"/>
                  </a:lnTo>
                </a:path>
              </a:pathLst>
            </a:custGeom>
            <a:ln w="23320">
              <a:solidFill>
                <a:srgbClr val="F04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0518227" y="3940873"/>
              <a:ext cx="0" cy="4759960"/>
            </a:xfrm>
            <a:custGeom>
              <a:avLst/>
              <a:gdLst/>
              <a:ahLst/>
              <a:cxnLst/>
              <a:rect l="l" t="t" r="r" b="b"/>
              <a:pathLst>
                <a:path h="4759959">
                  <a:moveTo>
                    <a:pt x="0" y="0"/>
                  </a:moveTo>
                  <a:lnTo>
                    <a:pt x="0" y="4759343"/>
                  </a:lnTo>
                </a:path>
              </a:pathLst>
            </a:custGeom>
            <a:ln w="23320">
              <a:solidFill>
                <a:srgbClr val="F04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139404" y="5067915"/>
              <a:ext cx="0" cy="4759960"/>
            </a:xfrm>
            <a:custGeom>
              <a:avLst/>
              <a:gdLst/>
              <a:ahLst/>
              <a:cxnLst/>
              <a:rect l="l" t="t" r="r" b="b"/>
              <a:pathLst>
                <a:path h="4759959">
                  <a:moveTo>
                    <a:pt x="0" y="0"/>
                  </a:moveTo>
                  <a:lnTo>
                    <a:pt x="0" y="4759343"/>
                  </a:lnTo>
                </a:path>
              </a:pathLst>
            </a:custGeom>
            <a:ln w="23320">
              <a:solidFill>
                <a:srgbClr val="F04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3393656" y="3433541"/>
              <a:ext cx="0" cy="4759960"/>
            </a:xfrm>
            <a:custGeom>
              <a:avLst/>
              <a:gdLst/>
              <a:ahLst/>
              <a:cxnLst/>
              <a:rect l="l" t="t" r="r" b="b"/>
              <a:pathLst>
                <a:path h="4759959">
                  <a:moveTo>
                    <a:pt x="0" y="0"/>
                  </a:moveTo>
                  <a:lnTo>
                    <a:pt x="0" y="4759343"/>
                  </a:lnTo>
                </a:path>
              </a:pathLst>
            </a:custGeom>
            <a:ln w="23320">
              <a:solidFill>
                <a:srgbClr val="F04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014833" y="4558923"/>
              <a:ext cx="0" cy="4759960"/>
            </a:xfrm>
            <a:custGeom>
              <a:avLst/>
              <a:gdLst/>
              <a:ahLst/>
              <a:cxnLst/>
              <a:rect l="l" t="t" r="r" b="b"/>
              <a:pathLst>
                <a:path h="4759959">
                  <a:moveTo>
                    <a:pt x="0" y="0"/>
                  </a:moveTo>
                  <a:lnTo>
                    <a:pt x="0" y="4759343"/>
                  </a:lnTo>
                </a:path>
              </a:pathLst>
            </a:custGeom>
            <a:ln w="23320">
              <a:solidFill>
                <a:srgbClr val="F04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6269084" y="2927861"/>
              <a:ext cx="0" cy="4759960"/>
            </a:xfrm>
            <a:custGeom>
              <a:avLst/>
              <a:gdLst/>
              <a:ahLst/>
              <a:cxnLst/>
              <a:rect l="l" t="t" r="r" b="b"/>
              <a:pathLst>
                <a:path h="4759959">
                  <a:moveTo>
                    <a:pt x="0" y="0"/>
                  </a:moveTo>
                  <a:lnTo>
                    <a:pt x="0" y="4759343"/>
                  </a:lnTo>
                </a:path>
              </a:pathLst>
            </a:custGeom>
            <a:ln w="23320">
              <a:solidFill>
                <a:srgbClr val="F04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491719" y="1443461"/>
              <a:ext cx="4759325" cy="2512060"/>
            </a:xfrm>
            <a:custGeom>
              <a:avLst/>
              <a:gdLst/>
              <a:ahLst/>
              <a:cxnLst/>
              <a:rect l="l" t="t" r="r" b="b"/>
              <a:pathLst>
                <a:path w="4759325" h="2512060">
                  <a:moveTo>
                    <a:pt x="4759318" y="0"/>
                  </a:moveTo>
                  <a:lnTo>
                    <a:pt x="0" y="0"/>
                  </a:lnTo>
                  <a:lnTo>
                    <a:pt x="0" y="2511878"/>
                  </a:lnTo>
                  <a:lnTo>
                    <a:pt x="4759318" y="2511878"/>
                  </a:lnTo>
                  <a:lnTo>
                    <a:pt x="4759318" y="0"/>
                  </a:lnTo>
                  <a:close/>
                </a:path>
              </a:pathLst>
            </a:custGeom>
            <a:solidFill>
              <a:srgbClr val="FFF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3098913" y="1708449"/>
            <a:ext cx="3545840" cy="198437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065" marR="5080" indent="-1905" algn="ctr">
              <a:lnSpc>
                <a:spcPts val="3670"/>
              </a:lnSpc>
              <a:spcBef>
                <a:spcPts val="835"/>
              </a:spcBef>
            </a:pPr>
            <a:r>
              <a:rPr sz="3650" b="1" spc="-150" dirty="0">
                <a:solidFill>
                  <a:srgbClr val="F58232"/>
                </a:solidFill>
                <a:latin typeface="Tahoma"/>
                <a:cs typeface="Tahoma"/>
              </a:rPr>
              <a:t>PARCOURS</a:t>
            </a:r>
            <a:r>
              <a:rPr sz="3650" b="1" spc="-110" dirty="0">
                <a:solidFill>
                  <a:srgbClr val="F58232"/>
                </a:solidFill>
                <a:latin typeface="Tahoma"/>
                <a:cs typeface="Tahoma"/>
              </a:rPr>
              <a:t> </a:t>
            </a:r>
            <a:r>
              <a:rPr sz="3650" b="1" spc="-35" dirty="0">
                <a:solidFill>
                  <a:srgbClr val="F58232"/>
                </a:solidFill>
                <a:latin typeface="Tahoma"/>
                <a:cs typeface="Tahoma"/>
              </a:rPr>
              <a:t>DE </a:t>
            </a:r>
            <a:r>
              <a:rPr sz="3650" b="1" spc="-65" dirty="0">
                <a:solidFill>
                  <a:srgbClr val="F58232"/>
                </a:solidFill>
                <a:latin typeface="Tahoma"/>
                <a:cs typeface="Tahoma"/>
              </a:rPr>
              <a:t>L’APPRENANT </a:t>
            </a:r>
            <a:r>
              <a:rPr sz="3650" spc="200" dirty="0">
                <a:solidFill>
                  <a:srgbClr val="F58232"/>
                </a:solidFill>
                <a:latin typeface="Tahoma"/>
                <a:cs typeface="Tahoma"/>
              </a:rPr>
              <a:t>EN</a:t>
            </a:r>
            <a:r>
              <a:rPr sz="3650" spc="-150" dirty="0">
                <a:solidFill>
                  <a:srgbClr val="F58232"/>
                </a:solidFill>
                <a:latin typeface="Tahoma"/>
                <a:cs typeface="Tahoma"/>
              </a:rPr>
              <a:t> </a:t>
            </a:r>
            <a:r>
              <a:rPr sz="3650" spc="105" dirty="0">
                <a:solidFill>
                  <a:srgbClr val="F58232"/>
                </a:solidFill>
                <a:latin typeface="Tahoma"/>
                <a:cs typeface="Tahoma"/>
              </a:rPr>
              <a:t>FACE</a:t>
            </a:r>
            <a:r>
              <a:rPr sz="3650" spc="-260" dirty="0">
                <a:solidFill>
                  <a:srgbClr val="F58232"/>
                </a:solidFill>
                <a:latin typeface="Tahoma"/>
                <a:cs typeface="Tahoma"/>
              </a:rPr>
              <a:t> </a:t>
            </a:r>
            <a:r>
              <a:rPr sz="3650" spc="195" dirty="0">
                <a:solidFill>
                  <a:srgbClr val="F58232"/>
                </a:solidFill>
                <a:latin typeface="Tahoma"/>
                <a:cs typeface="Tahoma"/>
              </a:rPr>
              <a:t>À</a:t>
            </a:r>
            <a:r>
              <a:rPr sz="3650" spc="-270" dirty="0">
                <a:solidFill>
                  <a:srgbClr val="F58232"/>
                </a:solidFill>
                <a:latin typeface="Tahoma"/>
                <a:cs typeface="Tahoma"/>
              </a:rPr>
              <a:t> </a:t>
            </a:r>
            <a:r>
              <a:rPr sz="3650" spc="85" dirty="0">
                <a:solidFill>
                  <a:srgbClr val="F58232"/>
                </a:solidFill>
                <a:latin typeface="Tahoma"/>
                <a:cs typeface="Tahoma"/>
              </a:rPr>
              <a:t>FACE </a:t>
            </a:r>
            <a:r>
              <a:rPr sz="3650" spc="130" dirty="0">
                <a:solidFill>
                  <a:srgbClr val="F58232"/>
                </a:solidFill>
                <a:latin typeface="Tahoma"/>
                <a:cs typeface="Tahoma"/>
              </a:rPr>
              <a:t>PÉDAGOGIQUE</a:t>
            </a:r>
            <a:endParaRPr sz="3650">
              <a:latin typeface="Tahoma"/>
              <a:cs typeface="Tahoma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1564201" y="1042559"/>
            <a:ext cx="1454785" cy="1454785"/>
          </a:xfrm>
          <a:custGeom>
            <a:avLst/>
            <a:gdLst/>
            <a:ahLst/>
            <a:cxnLst/>
            <a:rect l="l" t="t" r="r" b="b"/>
            <a:pathLst>
              <a:path w="1454784" h="1454785">
                <a:moveTo>
                  <a:pt x="727116" y="0"/>
                </a:moveTo>
                <a:lnTo>
                  <a:pt x="679307" y="1546"/>
                </a:lnTo>
                <a:lnTo>
                  <a:pt x="632324" y="6122"/>
                </a:lnTo>
                <a:lnTo>
                  <a:pt x="586263" y="13632"/>
                </a:lnTo>
                <a:lnTo>
                  <a:pt x="541219" y="23979"/>
                </a:lnTo>
                <a:lnTo>
                  <a:pt x="497289" y="37068"/>
                </a:lnTo>
                <a:lnTo>
                  <a:pt x="454567" y="52803"/>
                </a:lnTo>
                <a:lnTo>
                  <a:pt x="413151" y="71089"/>
                </a:lnTo>
                <a:lnTo>
                  <a:pt x="373135" y="91829"/>
                </a:lnTo>
                <a:lnTo>
                  <a:pt x="334615" y="114928"/>
                </a:lnTo>
                <a:lnTo>
                  <a:pt x="297688" y="140289"/>
                </a:lnTo>
                <a:lnTo>
                  <a:pt x="262449" y="167818"/>
                </a:lnTo>
                <a:lnTo>
                  <a:pt x="228994" y="197418"/>
                </a:lnTo>
                <a:lnTo>
                  <a:pt x="197418" y="228994"/>
                </a:lnTo>
                <a:lnTo>
                  <a:pt x="167818" y="262449"/>
                </a:lnTo>
                <a:lnTo>
                  <a:pt x="140289" y="297688"/>
                </a:lnTo>
                <a:lnTo>
                  <a:pt x="114928" y="334615"/>
                </a:lnTo>
                <a:lnTo>
                  <a:pt x="91829" y="373135"/>
                </a:lnTo>
                <a:lnTo>
                  <a:pt x="71089" y="413151"/>
                </a:lnTo>
                <a:lnTo>
                  <a:pt x="52803" y="454567"/>
                </a:lnTo>
                <a:lnTo>
                  <a:pt x="37068" y="497289"/>
                </a:lnTo>
                <a:lnTo>
                  <a:pt x="23979" y="541219"/>
                </a:lnTo>
                <a:lnTo>
                  <a:pt x="13632" y="586263"/>
                </a:lnTo>
                <a:lnTo>
                  <a:pt x="6122" y="632324"/>
                </a:lnTo>
                <a:lnTo>
                  <a:pt x="1546" y="679307"/>
                </a:lnTo>
                <a:lnTo>
                  <a:pt x="0" y="727116"/>
                </a:lnTo>
                <a:lnTo>
                  <a:pt x="1546" y="774924"/>
                </a:lnTo>
                <a:lnTo>
                  <a:pt x="6122" y="821907"/>
                </a:lnTo>
                <a:lnTo>
                  <a:pt x="13632" y="867969"/>
                </a:lnTo>
                <a:lnTo>
                  <a:pt x="23979" y="913012"/>
                </a:lnTo>
                <a:lnTo>
                  <a:pt x="37068" y="956943"/>
                </a:lnTo>
                <a:lnTo>
                  <a:pt x="52803" y="999664"/>
                </a:lnTo>
                <a:lnTo>
                  <a:pt x="71089" y="1041081"/>
                </a:lnTo>
                <a:lnTo>
                  <a:pt x="91829" y="1081097"/>
                </a:lnTo>
                <a:lnTo>
                  <a:pt x="114928" y="1119616"/>
                </a:lnTo>
                <a:lnTo>
                  <a:pt x="140289" y="1156544"/>
                </a:lnTo>
                <a:lnTo>
                  <a:pt x="167818" y="1191783"/>
                </a:lnTo>
                <a:lnTo>
                  <a:pt x="197418" y="1225238"/>
                </a:lnTo>
                <a:lnTo>
                  <a:pt x="228994" y="1256813"/>
                </a:lnTo>
                <a:lnTo>
                  <a:pt x="262449" y="1286414"/>
                </a:lnTo>
                <a:lnTo>
                  <a:pt x="297688" y="1313942"/>
                </a:lnTo>
                <a:lnTo>
                  <a:pt x="334615" y="1339304"/>
                </a:lnTo>
                <a:lnTo>
                  <a:pt x="373135" y="1362403"/>
                </a:lnTo>
                <a:lnTo>
                  <a:pt x="413151" y="1383143"/>
                </a:lnTo>
                <a:lnTo>
                  <a:pt x="454567" y="1401428"/>
                </a:lnTo>
                <a:lnTo>
                  <a:pt x="497289" y="1417164"/>
                </a:lnTo>
                <a:lnTo>
                  <a:pt x="541219" y="1430253"/>
                </a:lnTo>
                <a:lnTo>
                  <a:pt x="586263" y="1440600"/>
                </a:lnTo>
                <a:lnTo>
                  <a:pt x="632324" y="1448109"/>
                </a:lnTo>
                <a:lnTo>
                  <a:pt x="679307" y="1452685"/>
                </a:lnTo>
                <a:lnTo>
                  <a:pt x="727116" y="1454232"/>
                </a:lnTo>
                <a:lnTo>
                  <a:pt x="774924" y="1452685"/>
                </a:lnTo>
                <a:lnTo>
                  <a:pt x="821907" y="1448109"/>
                </a:lnTo>
                <a:lnTo>
                  <a:pt x="867969" y="1440600"/>
                </a:lnTo>
                <a:lnTo>
                  <a:pt x="913012" y="1430253"/>
                </a:lnTo>
                <a:lnTo>
                  <a:pt x="956943" y="1417164"/>
                </a:lnTo>
                <a:lnTo>
                  <a:pt x="999664" y="1401428"/>
                </a:lnTo>
                <a:lnTo>
                  <a:pt x="1041081" y="1383143"/>
                </a:lnTo>
                <a:lnTo>
                  <a:pt x="1081097" y="1362403"/>
                </a:lnTo>
                <a:lnTo>
                  <a:pt x="1119616" y="1339304"/>
                </a:lnTo>
                <a:lnTo>
                  <a:pt x="1156544" y="1313942"/>
                </a:lnTo>
                <a:lnTo>
                  <a:pt x="1191783" y="1286414"/>
                </a:lnTo>
                <a:lnTo>
                  <a:pt x="1225238" y="1256813"/>
                </a:lnTo>
                <a:lnTo>
                  <a:pt x="1256813" y="1225238"/>
                </a:lnTo>
                <a:lnTo>
                  <a:pt x="1286414" y="1191783"/>
                </a:lnTo>
                <a:lnTo>
                  <a:pt x="1313942" y="1156544"/>
                </a:lnTo>
                <a:lnTo>
                  <a:pt x="1339304" y="1119616"/>
                </a:lnTo>
                <a:lnTo>
                  <a:pt x="1362403" y="1081097"/>
                </a:lnTo>
                <a:lnTo>
                  <a:pt x="1383143" y="1041081"/>
                </a:lnTo>
                <a:lnTo>
                  <a:pt x="1401428" y="999664"/>
                </a:lnTo>
                <a:lnTo>
                  <a:pt x="1417164" y="956943"/>
                </a:lnTo>
                <a:lnTo>
                  <a:pt x="1430253" y="913012"/>
                </a:lnTo>
                <a:lnTo>
                  <a:pt x="1440600" y="867969"/>
                </a:lnTo>
                <a:lnTo>
                  <a:pt x="1448109" y="821907"/>
                </a:lnTo>
                <a:lnTo>
                  <a:pt x="1452685" y="774924"/>
                </a:lnTo>
                <a:lnTo>
                  <a:pt x="1454232" y="727116"/>
                </a:lnTo>
                <a:lnTo>
                  <a:pt x="1452685" y="679307"/>
                </a:lnTo>
                <a:lnTo>
                  <a:pt x="1448109" y="632324"/>
                </a:lnTo>
                <a:lnTo>
                  <a:pt x="1440600" y="586263"/>
                </a:lnTo>
                <a:lnTo>
                  <a:pt x="1430253" y="541219"/>
                </a:lnTo>
                <a:lnTo>
                  <a:pt x="1417164" y="497289"/>
                </a:lnTo>
                <a:lnTo>
                  <a:pt x="1401428" y="454567"/>
                </a:lnTo>
                <a:lnTo>
                  <a:pt x="1383143" y="413151"/>
                </a:lnTo>
                <a:lnTo>
                  <a:pt x="1362403" y="373135"/>
                </a:lnTo>
                <a:lnTo>
                  <a:pt x="1339304" y="334615"/>
                </a:lnTo>
                <a:lnTo>
                  <a:pt x="1313942" y="297688"/>
                </a:lnTo>
                <a:lnTo>
                  <a:pt x="1286414" y="262449"/>
                </a:lnTo>
                <a:lnTo>
                  <a:pt x="1256813" y="228994"/>
                </a:lnTo>
                <a:lnTo>
                  <a:pt x="1225238" y="197418"/>
                </a:lnTo>
                <a:lnTo>
                  <a:pt x="1191783" y="167818"/>
                </a:lnTo>
                <a:lnTo>
                  <a:pt x="1156544" y="140289"/>
                </a:lnTo>
                <a:lnTo>
                  <a:pt x="1119616" y="114928"/>
                </a:lnTo>
                <a:lnTo>
                  <a:pt x="1081097" y="91829"/>
                </a:lnTo>
                <a:lnTo>
                  <a:pt x="1041081" y="71089"/>
                </a:lnTo>
                <a:lnTo>
                  <a:pt x="999664" y="52803"/>
                </a:lnTo>
                <a:lnTo>
                  <a:pt x="956943" y="37068"/>
                </a:lnTo>
                <a:lnTo>
                  <a:pt x="913012" y="23979"/>
                </a:lnTo>
                <a:lnTo>
                  <a:pt x="867969" y="13632"/>
                </a:lnTo>
                <a:lnTo>
                  <a:pt x="821907" y="6122"/>
                </a:lnTo>
                <a:lnTo>
                  <a:pt x="774924" y="1546"/>
                </a:lnTo>
                <a:lnTo>
                  <a:pt x="727116" y="0"/>
                </a:lnTo>
                <a:close/>
              </a:path>
            </a:pathLst>
          </a:custGeom>
          <a:solidFill>
            <a:srgbClr val="FFE0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 rot="600000">
            <a:off x="11657588" y="1674895"/>
            <a:ext cx="1258539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60"/>
              </a:lnSpc>
            </a:pPr>
            <a:r>
              <a:rPr sz="1900" b="1" i="1" spc="135" dirty="0">
                <a:solidFill>
                  <a:srgbClr val="F04C31"/>
                </a:solidFill>
                <a:latin typeface="Palatino Linotype"/>
                <a:cs typeface="Palatino Linotype"/>
              </a:rPr>
              <a:t>Pas</a:t>
            </a:r>
            <a:r>
              <a:rPr sz="1900" b="1" i="1" spc="-10" dirty="0">
                <a:solidFill>
                  <a:srgbClr val="F04C31"/>
                </a:solidFill>
                <a:latin typeface="Palatino Linotype"/>
                <a:cs typeface="Palatino Linotype"/>
              </a:rPr>
              <a:t> </a:t>
            </a:r>
            <a:r>
              <a:rPr sz="1900" b="1" i="1" spc="285" dirty="0">
                <a:solidFill>
                  <a:srgbClr val="F04C31"/>
                </a:solidFill>
                <a:latin typeface="Palatino Linotype"/>
                <a:cs typeface="Palatino Linotype"/>
              </a:rPr>
              <a:t>à</a:t>
            </a:r>
            <a:r>
              <a:rPr sz="1900" b="1" i="1" spc="-10" dirty="0">
                <a:solidFill>
                  <a:srgbClr val="F04C31"/>
                </a:solidFill>
                <a:latin typeface="Palatino Linotype"/>
                <a:cs typeface="Palatino Linotype"/>
              </a:rPr>
              <a:t> </a:t>
            </a:r>
            <a:r>
              <a:rPr sz="1900" b="1" i="1" spc="260" dirty="0">
                <a:solidFill>
                  <a:srgbClr val="F04C31"/>
                </a:solidFill>
                <a:latin typeface="Palatino Linotype"/>
                <a:cs typeface="Palatino Linotype"/>
              </a:rPr>
              <a:t>pas</a:t>
            </a:r>
            <a:endParaRPr sz="1900">
              <a:latin typeface="Palatino Linotype"/>
              <a:cs typeface="Palatino Linotype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1768890" y="788034"/>
            <a:ext cx="1778000" cy="1710689"/>
            <a:chOff x="1768890" y="788034"/>
            <a:chExt cx="1778000" cy="1710689"/>
          </a:xfrm>
        </p:grpSpPr>
        <p:sp>
          <p:nvSpPr>
            <p:cNvPr id="102" name="object 102"/>
            <p:cNvSpPr/>
            <p:nvPr/>
          </p:nvSpPr>
          <p:spPr>
            <a:xfrm>
              <a:off x="1768890" y="788034"/>
              <a:ext cx="1776730" cy="1708785"/>
            </a:xfrm>
            <a:custGeom>
              <a:avLst/>
              <a:gdLst/>
              <a:ahLst/>
              <a:cxnLst/>
              <a:rect l="l" t="t" r="r" b="b"/>
              <a:pathLst>
                <a:path w="1776729" h="1708785">
                  <a:moveTo>
                    <a:pt x="1282648" y="0"/>
                  </a:moveTo>
                  <a:lnTo>
                    <a:pt x="1147870" y="0"/>
                  </a:lnTo>
                  <a:lnTo>
                    <a:pt x="0" y="1147870"/>
                  </a:lnTo>
                  <a:lnTo>
                    <a:pt x="560895" y="1708771"/>
                  </a:lnTo>
                  <a:lnTo>
                    <a:pt x="1776157" y="493509"/>
                  </a:lnTo>
                  <a:lnTo>
                    <a:pt x="1282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325671" y="1277406"/>
              <a:ext cx="1215390" cy="1215390"/>
            </a:xfrm>
            <a:custGeom>
              <a:avLst/>
              <a:gdLst/>
              <a:ahLst/>
              <a:cxnLst/>
              <a:rect l="l" t="t" r="r" b="b"/>
              <a:pathLst>
                <a:path w="1215389" h="1215389">
                  <a:moveTo>
                    <a:pt x="0" y="1215257"/>
                  </a:moveTo>
                  <a:lnTo>
                    <a:pt x="1215257" y="0"/>
                  </a:lnTo>
                </a:path>
              </a:pathLst>
            </a:custGeom>
            <a:ln w="11657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4" name="object 104"/>
          <p:cNvGrpSpPr/>
          <p:nvPr/>
        </p:nvGrpSpPr>
        <p:grpSpPr>
          <a:xfrm>
            <a:off x="13024865" y="9289228"/>
            <a:ext cx="3583940" cy="2295525"/>
            <a:chOff x="13024865" y="9289228"/>
            <a:chExt cx="3583940" cy="2295525"/>
          </a:xfrm>
        </p:grpSpPr>
        <p:pic>
          <p:nvPicPr>
            <p:cNvPr id="105" name="object 10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24865" y="9313671"/>
              <a:ext cx="1367586" cy="2270889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54917" y="9289228"/>
              <a:ext cx="1353277" cy="22946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985038"/>
            <a:ext cx="13633449" cy="1069524"/>
          </a:xfrm>
          <a:prstGeom prst="rect">
            <a:avLst/>
          </a:prstGeom>
          <a:solidFill>
            <a:srgbClr val="7E2A74"/>
          </a:solidFill>
        </p:spPr>
        <p:txBody>
          <a:bodyPr vert="horz" wrap="square" lIns="0" tIns="3505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60"/>
              </a:spcBef>
            </a:pPr>
            <a:r>
              <a:rPr lang="fr-FR" spc="-30" dirty="0"/>
              <a:t>5-</a:t>
            </a:r>
            <a:r>
              <a:rPr lang="fr-FR" spc="-260" dirty="0"/>
              <a:t> </a:t>
            </a:r>
            <a:r>
              <a:rPr lang="fr-FR" spc="-150" dirty="0"/>
              <a:t>Témoignage</a:t>
            </a:r>
            <a:r>
              <a:rPr lang="fr-FR" spc="-204" dirty="0"/>
              <a:t> </a:t>
            </a:r>
            <a:r>
              <a:rPr lang="fr-FR" spc="-105" dirty="0"/>
              <a:t>d’un</a:t>
            </a:r>
            <a:r>
              <a:rPr lang="fr-FR" spc="-220" dirty="0"/>
              <a:t> </a:t>
            </a:r>
            <a:r>
              <a:rPr lang="fr-FR" spc="-145" dirty="0"/>
              <a:t>parcours</a:t>
            </a:r>
            <a:endParaRPr spc="-6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92525B-AD99-440A-9F65-69AB77BE1D64}"/>
              </a:ext>
            </a:extLst>
          </p:cNvPr>
          <p:cNvSpPr txBox="1"/>
          <p:nvPr/>
        </p:nvSpPr>
        <p:spPr>
          <a:xfrm>
            <a:off x="747732" y="2419350"/>
            <a:ext cx="3581400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900" dirty="0">
                <a:solidFill>
                  <a:srgbClr val="231F20"/>
                </a:solidFill>
                <a:latin typeface="Gotham Pro Medium"/>
                <a:ea typeface="+mn-ea"/>
              </a:rPr>
              <a:t>Sylvie, 51 ans</a:t>
            </a:r>
          </a:p>
          <a:p>
            <a:r>
              <a:rPr lang="fr-FR" sz="3900" dirty="0">
                <a:solidFill>
                  <a:srgbClr val="231F20"/>
                </a:solidFill>
                <a:latin typeface="Gotham Pro Medium"/>
                <a:ea typeface="+mn-ea"/>
              </a:rPr>
              <a:t>Entrée en 2020</a:t>
            </a:r>
          </a:p>
          <a:p>
            <a:r>
              <a:rPr lang="fr-FR" sz="3900" dirty="0">
                <a:solidFill>
                  <a:srgbClr val="231F20"/>
                </a:solidFill>
                <a:latin typeface="Gotham Pro Medium"/>
                <a:ea typeface="+mn-ea"/>
              </a:rPr>
              <a:t>Orientée par le PLIE</a:t>
            </a:r>
          </a:p>
          <a:p>
            <a:r>
              <a:rPr lang="fr-FR" sz="3900" dirty="0">
                <a:solidFill>
                  <a:srgbClr val="231F20"/>
                </a:solidFill>
                <a:latin typeface="Gotham Pro Medium"/>
                <a:ea typeface="+mn-ea"/>
              </a:rPr>
              <a:t>Besoin d’autonomie</a:t>
            </a:r>
          </a:p>
          <a:p>
            <a:r>
              <a:rPr lang="fr-FR" sz="3900" dirty="0">
                <a:solidFill>
                  <a:srgbClr val="231F20"/>
                </a:solidFill>
                <a:latin typeface="Gotham Pro Medium"/>
                <a:ea typeface="+mn-ea"/>
              </a:rPr>
              <a:t>Cours particuliers, lecture, écriture, Degré 2</a:t>
            </a:r>
          </a:p>
          <a:p>
            <a:r>
              <a:rPr lang="fr-FR" sz="3900" dirty="0">
                <a:solidFill>
                  <a:srgbClr val="231F20"/>
                </a:solidFill>
                <a:latin typeface="Gotham Pro Medium"/>
                <a:ea typeface="+mn-ea"/>
              </a:rPr>
              <a:t>Ateliers informatique, culturel et logement</a:t>
            </a:r>
          </a:p>
          <a:p>
            <a:r>
              <a:rPr lang="fr-FR" sz="3900" dirty="0">
                <a:solidFill>
                  <a:srgbClr val="231F20"/>
                </a:solidFill>
                <a:latin typeface="Gotham Pro Medium"/>
                <a:ea typeface="+mn-ea"/>
              </a:rPr>
              <a:t>Évolution vers l’emploi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7ACCD3-A4A5-4047-8F5D-821D668DF9BA}"/>
              </a:ext>
            </a:extLst>
          </p:cNvPr>
          <p:cNvSpPr txBox="1"/>
          <p:nvPr/>
        </p:nvSpPr>
        <p:spPr>
          <a:xfrm rot="20021266">
            <a:off x="7008368" y="5959300"/>
            <a:ext cx="8763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900" dirty="0">
                <a:solidFill>
                  <a:srgbClr val="FF0000"/>
                </a:solidFill>
                <a:latin typeface="Gotham Pro Medium"/>
                <a:ea typeface="+mn-ea"/>
              </a:rPr>
              <a:t>EN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sz="3900" dirty="0">
                <a:solidFill>
                  <a:srgbClr val="FF0000"/>
                </a:solidFill>
                <a:latin typeface="Gotham Pro Medium"/>
                <a:ea typeface="+mn-ea"/>
              </a:rPr>
              <a:t>ATTENTE DE LA VIDÉO/BANDE SONORE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929CAA-031E-49C2-89C5-ADC1BBACA836}"/>
              </a:ext>
            </a:extLst>
          </p:cNvPr>
          <p:cNvSpPr txBox="1"/>
          <p:nvPr/>
        </p:nvSpPr>
        <p:spPr>
          <a:xfrm>
            <a:off x="6181159" y="10941963"/>
            <a:ext cx="131826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900" dirty="0">
                <a:solidFill>
                  <a:srgbClr val="231F20"/>
                </a:solidFill>
                <a:latin typeface="Gotham Pro Medium"/>
                <a:ea typeface="+mn-ea"/>
              </a:rPr>
              <a:t>Sylviane, bénévole depuis 2019</a:t>
            </a:r>
            <a:r>
              <a:rPr lang="fr-FR" sz="3900">
                <a:solidFill>
                  <a:srgbClr val="231F20"/>
                </a:solidFill>
                <a:latin typeface="Gotham Pro Medium"/>
                <a:ea typeface="+mn-ea"/>
              </a:rPr>
              <a:t>, 20 </a:t>
            </a:r>
            <a:r>
              <a:rPr lang="fr-FR" sz="3900" dirty="0">
                <a:solidFill>
                  <a:srgbClr val="231F20"/>
                </a:solidFill>
                <a:latin typeface="Gotham Pro Medium"/>
                <a:ea typeface="+mn-ea"/>
              </a:rPr>
              <a:t>jours de formation</a:t>
            </a:r>
          </a:p>
        </p:txBody>
      </p:sp>
    </p:spTree>
    <p:extLst>
      <p:ext uri="{BB962C8B-B14F-4D97-AF65-F5344CB8AC3E}">
        <p14:creationId xmlns:p14="http://schemas.microsoft.com/office/powerpoint/2010/main" val="2652403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761A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127D638A574646B4217EBBB90631C2" ma:contentTypeVersion="12" ma:contentTypeDescription="Crée un document." ma:contentTypeScope="" ma:versionID="5a6a7523fa0c243d13bf545d7f54b688">
  <xsd:schema xmlns:xsd="http://www.w3.org/2001/XMLSchema" xmlns:xs="http://www.w3.org/2001/XMLSchema" xmlns:p="http://schemas.microsoft.com/office/2006/metadata/properties" xmlns:ns2="ead62201-c9ae-48b5-bf93-d27437559901" xmlns:ns3="7aa4bd16-15a0-440b-aa7d-06a669317b17" targetNamespace="http://schemas.microsoft.com/office/2006/metadata/properties" ma:root="true" ma:fieldsID="ecf5c13750bce5fb3ea3ed002372b5ff" ns2:_="" ns3:_="">
    <xsd:import namespace="ead62201-c9ae-48b5-bf93-d27437559901"/>
    <xsd:import namespace="7aa4bd16-15a0-440b-aa7d-06a669317b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62201-c9ae-48b5-bf93-d274375599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25643a45-d83d-4714-ba38-213e18cd99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4bd16-15a0-440b-aa7d-06a669317b1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1139f85-fd48-4b9a-bda2-55e541cb6759}" ma:internalName="TaxCatchAll" ma:showField="CatchAllData" ma:web="7aa4bd16-15a0-440b-aa7d-06a669317b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a4bd16-15a0-440b-aa7d-06a669317b17" xsi:nil="true"/>
    <lcf76f155ced4ddcb4097134ff3c332f xmlns="ead62201-c9ae-48b5-bf93-d2743755990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E4457F-B453-45A6-8A89-E42C370A582B}"/>
</file>

<file path=customXml/itemProps2.xml><?xml version="1.0" encoding="utf-8"?>
<ds:datastoreItem xmlns:ds="http://schemas.openxmlformats.org/officeDocument/2006/customXml" ds:itemID="{80F5364E-5736-465F-A042-8089033220F5}"/>
</file>

<file path=customXml/itemProps3.xml><?xml version="1.0" encoding="utf-8"?>
<ds:datastoreItem xmlns:ds="http://schemas.openxmlformats.org/officeDocument/2006/customXml" ds:itemID="{3DE77B97-C083-4D3C-8225-4937A7DF9F7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736</Words>
  <Application>Microsoft Office PowerPoint</Application>
  <PresentationFormat>Personnalisé</PresentationFormat>
  <Paragraphs>248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1" baseType="lpstr">
      <vt:lpstr>Calibri</vt:lpstr>
      <vt:lpstr>Gotham Pro</vt:lpstr>
      <vt:lpstr>Gotham Pro Black</vt:lpstr>
      <vt:lpstr>Gotham Pro Light</vt:lpstr>
      <vt:lpstr>Gotham Pro Medium</vt:lpstr>
      <vt:lpstr>Gravity</vt:lpstr>
      <vt:lpstr>Palatino Linotype</vt:lpstr>
      <vt:lpstr>Tahoma</vt:lpstr>
      <vt:lpstr>Times New Roman</vt:lpstr>
      <vt:lpstr>Office Theme</vt:lpstr>
      <vt:lpstr>Journée régionale du 3 mai 2023</vt:lpstr>
      <vt:lpstr>1- Présentation Mots &amp; Merveilles</vt:lpstr>
      <vt:lpstr>2 - Le projet associatif</vt:lpstr>
      <vt:lpstr>3- La démarche</vt:lpstr>
      <vt:lpstr>4- Les différents accompagnements</vt:lpstr>
      <vt:lpstr>Présentation PowerPoint</vt:lpstr>
      <vt:lpstr>4- Les différents accompagnements</vt:lpstr>
      <vt:lpstr>Présentation PowerPoint</vt:lpstr>
      <vt:lpstr>5- Témoignage d’un parcours</vt:lpstr>
      <vt:lpstr>6 - Les plus de l’association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Journée régionale du 3 mai 2023</dc:title>
  <dc:creator>Akila</dc:creator>
  <cp:lastModifiedBy>audrey chatelain</cp:lastModifiedBy>
  <cp:revision>9</cp:revision>
  <dcterms:created xsi:type="dcterms:W3CDTF">2023-04-12T15:11:07Z</dcterms:created>
  <dcterms:modified xsi:type="dcterms:W3CDTF">2023-04-13T13:59:02Z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2023-04-12T00:00:00Z</vt:filetime>
  </property>
  <property fmtid="{D5CDD505-2E9C-101B-9397-08002B2CF9AE}" pid="3" name="Creator">
    <vt:lpwstr>Adobe InDesign 18.2 (Windows)</vt:lpwstr>
  </property>
  <property fmtid="{D5CDD505-2E9C-101B-9397-08002B2CF9AE}" pid="4" name="LastSaved">
    <vt:filetime>2023-04-12T00:00:00Z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0x0101006B127D638A574646B4217EBBB90631C2</vt:lpwstr>
  </property>
</Properties>
</file>