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4" r:id="rId1"/>
    <p:sldMasterId id="2147483711" r:id="rId2"/>
  </p:sldMasterIdLst>
  <p:notesMasterIdLst>
    <p:notesMasterId r:id="rId10"/>
  </p:notesMasterIdLst>
  <p:sldIdLst>
    <p:sldId id="329" r:id="rId3"/>
    <p:sldId id="266" r:id="rId4"/>
    <p:sldId id="269" r:id="rId5"/>
    <p:sldId id="330" r:id="rId6"/>
    <p:sldId id="270" r:id="rId7"/>
    <p:sldId id="272" r:id="rId8"/>
    <p:sldId id="331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Medium" pitchFamily="2" charset="0"/>
      <p:regular r:id="rId19"/>
      <p:bold r:id="rId20"/>
      <p:italic r:id="rId21"/>
      <p:boldItalic r:id="rId22"/>
    </p:embeddedFont>
    <p:embeddedFont>
      <p:font typeface="Raleway SemiBold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g4ZTsg9ZUMfnwTMN+fLHs117pI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F18989-65D8-4A8C-82B4-88172B1BD29D}">
  <a:tblStyle styleId="{5CF18989-65D8-4A8C-82B4-88172B1BD29D}" styleName="Table_0">
    <a:wholeTbl>
      <a:tcTxStyle b="off" i="off">
        <a:font>
          <a:latin typeface="Raleway"/>
          <a:ea typeface="Raleway"/>
          <a:cs typeface="Raleway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Raleway"/>
          <a:ea typeface="Raleway"/>
          <a:cs typeface="Raleway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aleway"/>
          <a:ea typeface="Raleway"/>
          <a:cs typeface="Raleway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Raleway"/>
          <a:ea typeface="Raleway"/>
          <a:cs typeface="Raleway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84" Type="http://schemas.openxmlformats.org/officeDocument/2006/relationships/presProps" Target="presProps.xml"/><Relationship Id="rId89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83" Type="http://customschemas.google.com/relationships/presentationmetadata" Target="metadata"/><Relationship Id="rId88" Type="http://schemas.microsoft.com/office/2016/11/relationships/changesInfo" Target="changesInfos/changesInfo1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90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8" Type="http://schemas.openxmlformats.org/officeDocument/2006/relationships/slide" Target="slides/slide6.xml"/><Relationship Id="rId8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ranger BASSEUR" userId="1fad95a2-951d-4e2f-9fe2-e62c08b717ab" providerId="ADAL" clId="{FCB69EC9-DD29-46FB-B331-CB3A0A310B81}"/>
    <pc:docChg chg="custSel addSld delSld modSld sldOrd delMainMaster">
      <pc:chgData name="Béranger BASSEUR" userId="1fad95a2-951d-4e2f-9fe2-e62c08b717ab" providerId="ADAL" clId="{FCB69EC9-DD29-46FB-B331-CB3A0A310B81}" dt="2023-04-12T15:00:32.121" v="69" actId="478"/>
      <pc:docMkLst>
        <pc:docMk/>
      </pc:docMkLst>
      <pc:sldChg chg="del">
        <pc:chgData name="Béranger BASSEUR" userId="1fad95a2-951d-4e2f-9fe2-e62c08b717ab" providerId="ADAL" clId="{FCB69EC9-DD29-46FB-B331-CB3A0A310B81}" dt="2023-04-12T13:09:07.724" v="4" actId="47"/>
        <pc:sldMkLst>
          <pc:docMk/>
          <pc:sldMk cId="0" sldId="263"/>
        </pc:sldMkLst>
      </pc:sldChg>
      <pc:sldChg chg="addSp delSp modSp mod">
        <pc:chgData name="Béranger BASSEUR" userId="1fad95a2-951d-4e2f-9fe2-e62c08b717ab" providerId="ADAL" clId="{FCB69EC9-DD29-46FB-B331-CB3A0A310B81}" dt="2023-04-12T14:08:01.002" v="62" actId="478"/>
        <pc:sldMkLst>
          <pc:docMk/>
          <pc:sldMk cId="0" sldId="266"/>
        </pc:sldMkLst>
        <pc:spChg chg="add del mod">
          <ac:chgData name="Béranger BASSEUR" userId="1fad95a2-951d-4e2f-9fe2-e62c08b717ab" providerId="ADAL" clId="{FCB69EC9-DD29-46FB-B331-CB3A0A310B81}" dt="2023-04-12T14:08:01.002" v="62" actId="478"/>
          <ac:spMkLst>
            <pc:docMk/>
            <pc:sldMk cId="0" sldId="266"/>
            <ac:spMk id="3" creationId="{3FEECE47-DFAA-F116-22C1-3C6B001F7CD0}"/>
          </ac:spMkLst>
        </pc:spChg>
        <pc:spChg chg="del">
          <ac:chgData name="Béranger BASSEUR" userId="1fad95a2-951d-4e2f-9fe2-e62c08b717ab" providerId="ADAL" clId="{FCB69EC9-DD29-46FB-B331-CB3A0A310B81}" dt="2023-04-12T14:07:56.919" v="61" actId="478"/>
          <ac:spMkLst>
            <pc:docMk/>
            <pc:sldMk cId="0" sldId="266"/>
            <ac:spMk id="856" creationId="{00000000-0000-0000-0000-000000000000}"/>
          </ac:spMkLst>
        </pc:spChg>
      </pc:sldChg>
      <pc:sldChg chg="addSp delSp modSp mod">
        <pc:chgData name="Béranger BASSEUR" userId="1fad95a2-951d-4e2f-9fe2-e62c08b717ab" providerId="ADAL" clId="{FCB69EC9-DD29-46FB-B331-CB3A0A310B81}" dt="2023-04-12T14:07:51.414" v="60" actId="478"/>
        <pc:sldMkLst>
          <pc:docMk/>
          <pc:sldMk cId="0" sldId="269"/>
        </pc:sldMkLst>
        <pc:spChg chg="add del mod">
          <ac:chgData name="Béranger BASSEUR" userId="1fad95a2-951d-4e2f-9fe2-e62c08b717ab" providerId="ADAL" clId="{FCB69EC9-DD29-46FB-B331-CB3A0A310B81}" dt="2023-04-12T14:07:51.414" v="60" actId="478"/>
          <ac:spMkLst>
            <pc:docMk/>
            <pc:sldMk cId="0" sldId="269"/>
            <ac:spMk id="3" creationId="{CABB291C-0F64-2513-6B20-E3E0241BE129}"/>
          </ac:spMkLst>
        </pc:spChg>
        <pc:spChg chg="del">
          <ac:chgData name="Béranger BASSEUR" userId="1fad95a2-951d-4e2f-9fe2-e62c08b717ab" providerId="ADAL" clId="{FCB69EC9-DD29-46FB-B331-CB3A0A310B81}" dt="2023-04-12T14:07:48.830" v="59" actId="478"/>
          <ac:spMkLst>
            <pc:docMk/>
            <pc:sldMk cId="0" sldId="269"/>
            <ac:spMk id="899" creationId="{00000000-0000-0000-0000-000000000000}"/>
          </ac:spMkLst>
        </pc:spChg>
      </pc:sldChg>
      <pc:sldChg chg="addSp delSp modSp mod">
        <pc:chgData name="Béranger BASSEUR" userId="1fad95a2-951d-4e2f-9fe2-e62c08b717ab" providerId="ADAL" clId="{FCB69EC9-DD29-46FB-B331-CB3A0A310B81}" dt="2023-04-12T14:07:33.842" v="56" actId="478"/>
        <pc:sldMkLst>
          <pc:docMk/>
          <pc:sldMk cId="0" sldId="270"/>
        </pc:sldMkLst>
        <pc:spChg chg="add del mod">
          <ac:chgData name="Béranger BASSEUR" userId="1fad95a2-951d-4e2f-9fe2-e62c08b717ab" providerId="ADAL" clId="{FCB69EC9-DD29-46FB-B331-CB3A0A310B81}" dt="2023-04-12T14:07:33.842" v="56" actId="478"/>
          <ac:spMkLst>
            <pc:docMk/>
            <pc:sldMk cId="0" sldId="270"/>
            <ac:spMk id="3" creationId="{88AED4EE-30EA-C559-1EC5-B8D00E1A4924}"/>
          </ac:spMkLst>
        </pc:spChg>
        <pc:spChg chg="del">
          <ac:chgData name="Béranger BASSEUR" userId="1fad95a2-951d-4e2f-9fe2-e62c08b717ab" providerId="ADAL" clId="{FCB69EC9-DD29-46FB-B331-CB3A0A310B81}" dt="2023-04-12T14:07:30.327" v="55" actId="478"/>
          <ac:spMkLst>
            <pc:docMk/>
            <pc:sldMk cId="0" sldId="270"/>
            <ac:spMk id="914" creationId="{00000000-0000-0000-0000-000000000000}"/>
          </ac:spMkLst>
        </pc:spChg>
      </pc:sldChg>
      <pc:sldChg chg="add ord">
        <pc:chgData name="Béranger BASSEUR" userId="1fad95a2-951d-4e2f-9fe2-e62c08b717ab" providerId="ADAL" clId="{FCB69EC9-DD29-46FB-B331-CB3A0A310B81}" dt="2023-04-12T15:00:23.223" v="67"/>
        <pc:sldMkLst>
          <pc:docMk/>
          <pc:sldMk cId="0" sldId="272"/>
        </pc:sldMkLst>
      </pc:sldChg>
      <pc:sldChg chg="del">
        <pc:chgData name="Béranger BASSEUR" userId="1fad95a2-951d-4e2f-9fe2-e62c08b717ab" providerId="ADAL" clId="{FCB69EC9-DD29-46FB-B331-CB3A0A310B81}" dt="2023-04-12T13:09:11.397" v="8" actId="47"/>
        <pc:sldMkLst>
          <pc:docMk/>
          <pc:sldMk cId="0" sldId="311"/>
        </pc:sldMkLst>
      </pc:sldChg>
      <pc:sldChg chg="del">
        <pc:chgData name="Béranger BASSEUR" userId="1fad95a2-951d-4e2f-9fe2-e62c08b717ab" providerId="ADAL" clId="{FCB69EC9-DD29-46FB-B331-CB3A0A310B81}" dt="2023-04-12T13:09:05.703" v="2" actId="47"/>
        <pc:sldMkLst>
          <pc:docMk/>
          <pc:sldMk cId="2496399243" sldId="319"/>
        </pc:sldMkLst>
      </pc:sldChg>
      <pc:sldChg chg="del">
        <pc:chgData name="Béranger BASSEUR" userId="1fad95a2-951d-4e2f-9fe2-e62c08b717ab" providerId="ADAL" clId="{FCB69EC9-DD29-46FB-B331-CB3A0A310B81}" dt="2023-04-12T13:09:08.801" v="5" actId="47"/>
        <pc:sldMkLst>
          <pc:docMk/>
          <pc:sldMk cId="3357172129" sldId="322"/>
        </pc:sldMkLst>
      </pc:sldChg>
      <pc:sldChg chg="del">
        <pc:chgData name="Béranger BASSEUR" userId="1fad95a2-951d-4e2f-9fe2-e62c08b717ab" providerId="ADAL" clId="{FCB69EC9-DD29-46FB-B331-CB3A0A310B81}" dt="2023-04-12T13:09:06.585" v="3" actId="47"/>
        <pc:sldMkLst>
          <pc:docMk/>
          <pc:sldMk cId="450350136" sldId="325"/>
        </pc:sldMkLst>
      </pc:sldChg>
      <pc:sldChg chg="del">
        <pc:chgData name="Béranger BASSEUR" userId="1fad95a2-951d-4e2f-9fe2-e62c08b717ab" providerId="ADAL" clId="{FCB69EC9-DD29-46FB-B331-CB3A0A310B81}" dt="2023-04-12T13:09:10.841" v="7" actId="47"/>
        <pc:sldMkLst>
          <pc:docMk/>
          <pc:sldMk cId="4126410917" sldId="326"/>
        </pc:sldMkLst>
      </pc:sldChg>
      <pc:sldChg chg="delSp del mod">
        <pc:chgData name="Béranger BASSEUR" userId="1fad95a2-951d-4e2f-9fe2-e62c08b717ab" providerId="ADAL" clId="{FCB69EC9-DD29-46FB-B331-CB3A0A310B81}" dt="2023-04-12T13:08:57.078" v="1" actId="47"/>
        <pc:sldMkLst>
          <pc:docMk/>
          <pc:sldMk cId="1145237289" sldId="328"/>
        </pc:sldMkLst>
        <pc:picChg chg="del">
          <ac:chgData name="Béranger BASSEUR" userId="1fad95a2-951d-4e2f-9fe2-e62c08b717ab" providerId="ADAL" clId="{FCB69EC9-DD29-46FB-B331-CB3A0A310B81}" dt="2023-04-12T13:08:48.098" v="0" actId="478"/>
          <ac:picMkLst>
            <pc:docMk/>
            <pc:sldMk cId="1145237289" sldId="328"/>
            <ac:picMk id="3" creationId="{C2949459-F109-260B-438F-619706BE9211}"/>
          </ac:picMkLst>
        </pc:picChg>
      </pc:sldChg>
      <pc:sldChg chg="addSp delSp modSp add mod">
        <pc:chgData name="Béranger BASSEUR" userId="1fad95a2-951d-4e2f-9fe2-e62c08b717ab" providerId="ADAL" clId="{FCB69EC9-DD29-46FB-B331-CB3A0A310B81}" dt="2023-04-12T14:07:42.553" v="58" actId="478"/>
        <pc:sldMkLst>
          <pc:docMk/>
          <pc:sldMk cId="3425399517" sldId="330"/>
        </pc:sldMkLst>
        <pc:spChg chg="add del mod">
          <ac:chgData name="Béranger BASSEUR" userId="1fad95a2-951d-4e2f-9fe2-e62c08b717ab" providerId="ADAL" clId="{FCB69EC9-DD29-46FB-B331-CB3A0A310B81}" dt="2023-04-12T14:07:42.553" v="58" actId="478"/>
          <ac:spMkLst>
            <pc:docMk/>
            <pc:sldMk cId="3425399517" sldId="330"/>
            <ac:spMk id="4" creationId="{BBAB4163-458B-69B8-B323-047040A33B73}"/>
          </ac:spMkLst>
        </pc:spChg>
        <pc:spChg chg="mod">
          <ac:chgData name="Béranger BASSEUR" userId="1fad95a2-951d-4e2f-9fe2-e62c08b717ab" providerId="ADAL" clId="{FCB69EC9-DD29-46FB-B331-CB3A0A310B81}" dt="2023-04-12T14:06:57.898" v="17" actId="20577"/>
          <ac:spMkLst>
            <pc:docMk/>
            <pc:sldMk cId="3425399517" sldId="330"/>
            <ac:spMk id="896" creationId="{00000000-0000-0000-0000-000000000000}"/>
          </ac:spMkLst>
        </pc:spChg>
        <pc:spChg chg="del">
          <ac:chgData name="Béranger BASSEUR" userId="1fad95a2-951d-4e2f-9fe2-e62c08b717ab" providerId="ADAL" clId="{FCB69EC9-DD29-46FB-B331-CB3A0A310B81}" dt="2023-04-12T14:07:38.224" v="57" actId="478"/>
          <ac:spMkLst>
            <pc:docMk/>
            <pc:sldMk cId="3425399517" sldId="330"/>
            <ac:spMk id="899" creationId="{00000000-0000-0000-0000-000000000000}"/>
          </ac:spMkLst>
        </pc:spChg>
        <pc:picChg chg="add mod">
          <ac:chgData name="Béranger BASSEUR" userId="1fad95a2-951d-4e2f-9fe2-e62c08b717ab" providerId="ADAL" clId="{FCB69EC9-DD29-46FB-B331-CB3A0A310B81}" dt="2023-04-12T14:07:09.916" v="54" actId="1035"/>
          <ac:picMkLst>
            <pc:docMk/>
            <pc:sldMk cId="3425399517" sldId="330"/>
            <ac:picMk id="2" creationId="{815C1875-8645-6720-C0C5-71397DB5F091}"/>
          </ac:picMkLst>
        </pc:picChg>
        <pc:picChg chg="del">
          <ac:chgData name="Béranger BASSEUR" userId="1fad95a2-951d-4e2f-9fe2-e62c08b717ab" providerId="ADAL" clId="{FCB69EC9-DD29-46FB-B331-CB3A0A310B81}" dt="2023-04-12T14:06:39.727" v="11" actId="478"/>
          <ac:picMkLst>
            <pc:docMk/>
            <pc:sldMk cId="3425399517" sldId="330"/>
            <ac:picMk id="904" creationId="{00000000-0000-0000-0000-000000000000}"/>
          </ac:picMkLst>
        </pc:picChg>
        <pc:picChg chg="del">
          <ac:chgData name="Béranger BASSEUR" userId="1fad95a2-951d-4e2f-9fe2-e62c08b717ab" providerId="ADAL" clId="{FCB69EC9-DD29-46FB-B331-CB3A0A310B81}" dt="2023-04-12T14:06:41.646" v="12" actId="478"/>
          <ac:picMkLst>
            <pc:docMk/>
            <pc:sldMk cId="3425399517" sldId="330"/>
            <ac:picMk id="905" creationId="{00000000-0000-0000-0000-000000000000}"/>
          </ac:picMkLst>
        </pc:picChg>
        <pc:picChg chg="del">
          <ac:chgData name="Béranger BASSEUR" userId="1fad95a2-951d-4e2f-9fe2-e62c08b717ab" providerId="ADAL" clId="{FCB69EC9-DD29-46FB-B331-CB3A0A310B81}" dt="2023-04-12T14:06:43.527" v="13" actId="478"/>
          <ac:picMkLst>
            <pc:docMk/>
            <pc:sldMk cId="3425399517" sldId="330"/>
            <ac:picMk id="906" creationId="{00000000-0000-0000-0000-000000000000}"/>
          </ac:picMkLst>
        </pc:picChg>
      </pc:sldChg>
      <pc:sldChg chg="del">
        <pc:chgData name="Béranger BASSEUR" userId="1fad95a2-951d-4e2f-9fe2-e62c08b717ab" providerId="ADAL" clId="{FCB69EC9-DD29-46FB-B331-CB3A0A310B81}" dt="2023-04-12T13:09:09.683" v="6" actId="47"/>
        <pc:sldMkLst>
          <pc:docMk/>
          <pc:sldMk cId="3645622941" sldId="330"/>
        </pc:sldMkLst>
      </pc:sldChg>
      <pc:sldChg chg="addSp delSp modSp add mod ord">
        <pc:chgData name="Béranger BASSEUR" userId="1fad95a2-951d-4e2f-9fe2-e62c08b717ab" providerId="ADAL" clId="{FCB69EC9-DD29-46FB-B331-CB3A0A310B81}" dt="2023-04-12T15:00:32.121" v="69" actId="478"/>
        <pc:sldMkLst>
          <pc:docMk/>
          <pc:sldMk cId="0" sldId="331"/>
        </pc:sldMkLst>
        <pc:spChg chg="add del mod">
          <ac:chgData name="Béranger BASSEUR" userId="1fad95a2-951d-4e2f-9fe2-e62c08b717ab" providerId="ADAL" clId="{FCB69EC9-DD29-46FB-B331-CB3A0A310B81}" dt="2023-04-12T15:00:32.121" v="69" actId="478"/>
          <ac:spMkLst>
            <pc:docMk/>
            <pc:sldMk cId="0" sldId="331"/>
            <ac:spMk id="3" creationId="{F6F5A833-6F39-9107-DB8A-A183BC300B0F}"/>
          </ac:spMkLst>
        </pc:spChg>
        <pc:spChg chg="del">
          <ac:chgData name="Béranger BASSEUR" userId="1fad95a2-951d-4e2f-9fe2-e62c08b717ab" providerId="ADAL" clId="{FCB69EC9-DD29-46FB-B331-CB3A0A310B81}" dt="2023-04-12T15:00:29.353" v="68" actId="478"/>
          <ac:spMkLst>
            <pc:docMk/>
            <pc:sldMk cId="0" sldId="331"/>
            <ac:spMk id="714" creationId="{00000000-0000-0000-0000-000000000000}"/>
          </ac:spMkLst>
        </pc:spChg>
      </pc:sldChg>
      <pc:sldMasterChg chg="del delSldLayout">
        <pc:chgData name="Béranger BASSEUR" userId="1fad95a2-951d-4e2f-9fe2-e62c08b717ab" providerId="ADAL" clId="{FCB69EC9-DD29-46FB-B331-CB3A0A310B81}" dt="2023-04-12T13:09:10.841" v="7" actId="47"/>
        <pc:sldMasterMkLst>
          <pc:docMk/>
          <pc:sldMasterMk cId="0" sldId="2147483648"/>
        </pc:sldMasterMkLst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68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70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71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72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73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74"/>
          </pc:sldLayoutMkLst>
        </pc:sldLayoutChg>
        <pc:sldLayoutChg chg="del">
          <pc:chgData name="Béranger BASSEUR" userId="1fad95a2-951d-4e2f-9fe2-e62c08b717ab" providerId="ADAL" clId="{FCB69EC9-DD29-46FB-B331-CB3A0A310B81}" dt="2023-04-12T13:09:10.841" v="7" actId="47"/>
          <pc:sldLayoutMkLst>
            <pc:docMk/>
            <pc:sldMasterMk cId="0" sldId="2147483648"/>
            <pc:sldLayoutMk cId="0" sldId="2147483675"/>
          </pc:sldLayoutMkLst>
        </pc:sldLayoutChg>
      </pc:sldMasterChg>
      <pc:sldMasterChg chg="del delSldLayout">
        <pc:chgData name="Béranger BASSEUR" userId="1fad95a2-951d-4e2f-9fe2-e62c08b717ab" providerId="ADAL" clId="{FCB69EC9-DD29-46FB-B331-CB3A0A310B81}" dt="2023-04-12T13:09:11.397" v="8" actId="47"/>
        <pc:sldMasterMkLst>
          <pc:docMk/>
          <pc:sldMasterMk cId="0" sldId="2147483676"/>
        </pc:sldMasterMkLst>
        <pc:sldLayoutChg chg="del">
          <pc:chgData name="Béranger BASSEUR" userId="1fad95a2-951d-4e2f-9fe2-e62c08b717ab" providerId="ADAL" clId="{FCB69EC9-DD29-46FB-B331-CB3A0A310B81}" dt="2023-04-12T13:09:07.724" v="4" actId="47"/>
          <pc:sldLayoutMkLst>
            <pc:docMk/>
            <pc:sldMasterMk cId="0" sldId="2147483676"/>
            <pc:sldLayoutMk cId="0" sldId="2147483678"/>
          </pc:sldLayoutMkLst>
        </pc:sldLayoutChg>
        <pc:sldLayoutChg chg="del">
          <pc:chgData name="Béranger BASSEUR" userId="1fad95a2-951d-4e2f-9fe2-e62c08b717ab" providerId="ADAL" clId="{FCB69EC9-DD29-46FB-B331-CB3A0A310B81}" dt="2023-04-12T13:09:06.585" v="3" actId="47"/>
          <pc:sldLayoutMkLst>
            <pc:docMk/>
            <pc:sldMasterMk cId="0" sldId="2147483676"/>
            <pc:sldLayoutMk cId="0" sldId="2147483679"/>
          </pc:sldLayoutMkLst>
        </pc:sldLayoutChg>
        <pc:sldLayoutChg chg="del">
          <pc:chgData name="Béranger BASSEUR" userId="1fad95a2-951d-4e2f-9fe2-e62c08b717ab" providerId="ADAL" clId="{FCB69EC9-DD29-46FB-B331-CB3A0A310B81}" dt="2023-04-12T13:09:11.397" v="8" actId="47"/>
          <pc:sldLayoutMkLst>
            <pc:docMk/>
            <pc:sldMasterMk cId="0" sldId="2147483676"/>
            <pc:sldLayoutMk cId="0" sldId="2147483683"/>
          </pc:sldLayoutMkLst>
        </pc:sldLayoutChg>
      </pc:sldMasterChg>
      <pc:sldMasterChg chg="del delSldLayout">
        <pc:chgData name="Béranger BASSEUR" userId="1fad95a2-951d-4e2f-9fe2-e62c08b717ab" providerId="ADAL" clId="{FCB69EC9-DD29-46FB-B331-CB3A0A310B81}" dt="2023-04-12T13:08:57.078" v="1" actId="47"/>
        <pc:sldMasterMkLst>
          <pc:docMk/>
          <pc:sldMasterMk cId="0" sldId="2147483684"/>
        </pc:sldMasterMkLst>
        <pc:sldLayoutChg chg="del">
          <pc:chgData name="Béranger BASSEUR" userId="1fad95a2-951d-4e2f-9fe2-e62c08b717ab" providerId="ADAL" clId="{FCB69EC9-DD29-46FB-B331-CB3A0A310B81}" dt="2023-04-12T13:08:57.078" v="1" actId="47"/>
          <pc:sldLayoutMkLst>
            <pc:docMk/>
            <pc:sldMasterMk cId="0" sldId="2147483684"/>
            <pc:sldLayoutMk cId="3969550922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statistiques/498697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0" name="Google Shape;820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2" name="Google Shape;852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>
                <a:latin typeface="Raleway"/>
                <a:ea typeface="Raleway"/>
                <a:cs typeface="Raleway"/>
                <a:sym typeface="Raleway"/>
              </a:rPr>
              <a:t>POUR ALLER PLUS LOIN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Raleway"/>
                <a:ea typeface="Raleway"/>
                <a:cs typeface="Raleway"/>
                <a:sym typeface="Raleway"/>
              </a:rPr>
              <a:t>IL EST IMPORTANT DE BIEN IDENTIFIER LES DIFFÉRENTES DIFFICULTÉS LINGUISTIQUES POUR LES ABORDER DE MANIÈRE DIFFÉRENCIÉE ET DONC APPORTER UNE RÉPONSE ADAPTÉE AUX BESOINS DES PERSONNES.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Raleway"/>
                <a:ea typeface="Raleway"/>
                <a:cs typeface="Raleway"/>
                <a:sym typeface="Raleway"/>
              </a:rPr>
              <a:t>LES PERSONNES EN SITUATION D’ILLETTRISME ONT, CONTRAIREMENT AUX ANALPHABÈTES ET AUX PERSONNES RELEVANT DU FLE, LE PLUS SOUVENT, HONTE DE LEUR SITUATION ET, GÉNÉRALEMENT, DES RÉTICENCES À ENTRER EN FORMATION.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3" name="Google Shape;853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4" name="Google Shape;894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4" name="Google Shape;894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78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1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424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800" b="1">
                <a:latin typeface="Raleway"/>
                <a:ea typeface="Raleway"/>
                <a:cs typeface="Raleway"/>
                <a:sym typeface="Raleway"/>
              </a:rPr>
              <a:t>POUR ALLER PLUS LOIN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800">
                <a:latin typeface="Raleway"/>
                <a:ea typeface="Raleway"/>
                <a:cs typeface="Raleway"/>
                <a:sym typeface="Raleway"/>
              </a:rPr>
              <a:t>DONNÉES - SOURCE : NOTE D’INFORMATION DE LA DEPP (Direction de l’Évaluation, de la Prospective et de la Performance)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0" name="Google Shape;910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latin typeface="Raleway"/>
                <a:ea typeface="Raleway"/>
                <a:cs typeface="Raleway"/>
                <a:sym typeface="Raleway"/>
              </a:rPr>
              <a:t>17 %, C’EST LA PART DES PERSONNES ÂGÉES DE PLUS DE 15 ANS EN SITUATION D’ILLECTRONISME EN HDF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latin typeface="Raleway"/>
                <a:ea typeface="Raleway"/>
                <a:cs typeface="Raleway"/>
                <a:sym typeface="Raleway"/>
              </a:rPr>
              <a:t>34 % DES PAS OU PEU DIPLÔMÉS SONT CONCERNÉS PAR L‘ILLECTRONISME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latin typeface="Raleway"/>
                <a:ea typeface="Raleway"/>
                <a:cs typeface="Raleway"/>
                <a:sym typeface="Raleway"/>
              </a:rPr>
              <a:t>2 % DES CADRES SONT AFFECTÉS PAR L’ILLECTRONISME, 7 % DES ARTISANS, 11% DES OUVRIERS. CE TAUX S’ÉLÈVE JUSQU’A 23 % CHEZ LES AGRICULTEURS.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latin typeface="Raleway"/>
                <a:ea typeface="Raleway"/>
                <a:cs typeface="Raleway"/>
                <a:sym typeface="Raleway"/>
              </a:rPr>
              <a:t>16 % DES HABITANTS DES HDF N’ONT PAS UTILISÉ INTERNET DANS L’ANNÉE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latin typeface="Raleway"/>
                <a:ea typeface="Raleway"/>
                <a:cs typeface="Raleway"/>
                <a:sym typeface="Raleway"/>
              </a:rPr>
              <a:t>Voir le rapport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sng" strike="noStrike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800 000 habitants en situation d’illectronisme - Insee Analyses Hauts-de-France - 118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42" name="Google Shape;742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7628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14:notes"/>
          <p:cNvSpPr txBox="1">
            <a:spLocks noGrp="1"/>
          </p:cNvSpPr>
          <p:nvPr>
            <p:ph type="body" idx="1"/>
          </p:nvPr>
        </p:nvSpPr>
        <p:spPr>
          <a:xfrm>
            <a:off x="679768" y="4387892"/>
            <a:ext cx="5438140" cy="47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latin typeface="Raleway"/>
                <a:ea typeface="Raleway"/>
                <a:cs typeface="Raleway"/>
                <a:sym typeface="Raleway"/>
              </a:rPr>
              <a:t>CONSÉQUENCES AU QUOTIDIEN, EXEMPLES : </a:t>
            </a:r>
            <a:r>
              <a:rPr lang="fr-FR" sz="1000" dirty="0">
                <a:latin typeface="Raleway"/>
                <a:ea typeface="Raleway"/>
                <a:cs typeface="Raleway"/>
                <a:sym typeface="Raleway"/>
              </a:rPr>
              <a:t>DIFFICULTÉS POUR CIRCULER SEUL, POUR FAIRE SES COURSES, POUR SUIVRE LA SCOLARITÉ DE SON ENFANT, POUR PRENDRE UN MÉDICAMENT…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7" name="Google Shape;707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1">
  <p:cSld name="Intercalaire -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7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2" name="Google Shape;422;p57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5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5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25" name="Google Shape;425;p57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57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57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57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6A6"/>
              </a:buClr>
              <a:buSzPts val="20000"/>
              <a:buNone/>
              <a:defRPr sz="20000" b="1" i="0">
                <a:solidFill>
                  <a:srgbClr val="4476A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14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Deux colonnes - Bleuet">
  <p:cSld name="Partie - Deux colonnes - Bleue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3" name="Google Shape;63;p59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59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59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59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9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70" name="Google Shape;70;p59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59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59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52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Bleuet">
  <p:cSld name="Partie - Texte/Image - Bleue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0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60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60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60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60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60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60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0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86" name="Google Shape;86;p60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60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60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" name="Google Shape;8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55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 - Miel">
  <p:cSld name="Partie - 1 colonne - Miel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2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D19F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62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13" name="Google Shape;113;p62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62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62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62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62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62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78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 - Bleu ciel">
  <p:cSld name="Partie - 1 colonne - Bleu ciel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4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1B1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64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28" name="Google Shape;128;p64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64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64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64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64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64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35" name="Google Shape;135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88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 - Pêche">
  <p:cSld name="Partie - 1 colonne - Pêch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6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79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66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6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43" name="Google Shape;143;p66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66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66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66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66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66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6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50" name="Google Shape;15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95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Deux colonnes - Pêche">
  <p:cSld name="Partie - Deux colonnes - Pêch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7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67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67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67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67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67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67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67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79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67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63" name="Google Shape;163;p67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67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67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6" name="Google Shape;16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61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 - Vert de gris">
  <p:cSld name="Partie - 1 colonne - Vert de gri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3B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69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9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69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9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9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74" name="Google Shape;174;p69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69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69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7" name="Google Shape;177;p69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69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69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69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1" name="Google Shape;18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34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Deux colonnes - Vert de gris">
  <p:cSld name="Partie - Deux colonnes - Vert de gri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0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70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70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70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7" name="Google Shape;187;p70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70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70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70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3B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70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0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0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94" name="Google Shape;194;p70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70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70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7" name="Google Shape;19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06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r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2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2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2" name="Google Shape;20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430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">
  <p:cSld name="1_Titr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1" y="0"/>
            <a:ext cx="12188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3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3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9" name="Google Shape;20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5">
  <p:cSld name="Intercalaire - 5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1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3" name="Google Shape;433;p61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1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1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36" name="Google Shape;436;p61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61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61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9" name="Google Shape;439;p61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7A876"/>
              </a:buClr>
              <a:buSzPts val="20000"/>
              <a:buNone/>
              <a:defRPr sz="20000" b="1" i="0">
                <a:solidFill>
                  <a:srgbClr val="D7A87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54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">
  <p:cSld name="2_Titr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1" y="0"/>
            <a:ext cx="1218838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4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4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6" name="Google Shape;21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620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+ logos partenaires">
  <p:cSld name="1_Titre + logos partenaire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5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5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93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3" name="Google Shape;22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5"/>
          <p:cNvSpPr>
            <a:spLocks noGrp="1"/>
          </p:cNvSpPr>
          <p:nvPr>
            <p:ph type="pic" idx="2"/>
          </p:nvPr>
        </p:nvSpPr>
        <p:spPr>
          <a:xfrm>
            <a:off x="56435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75"/>
          <p:cNvSpPr>
            <a:spLocks noGrp="1"/>
          </p:cNvSpPr>
          <p:nvPr>
            <p:ph type="pic" idx="3"/>
          </p:nvPr>
        </p:nvSpPr>
        <p:spPr>
          <a:xfrm>
            <a:off x="2440565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75"/>
          <p:cNvSpPr>
            <a:spLocks noGrp="1"/>
          </p:cNvSpPr>
          <p:nvPr>
            <p:ph type="pic" idx="4"/>
          </p:nvPr>
        </p:nvSpPr>
        <p:spPr>
          <a:xfrm>
            <a:off x="4316773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75"/>
          <p:cNvSpPr>
            <a:spLocks noGrp="1"/>
          </p:cNvSpPr>
          <p:nvPr>
            <p:ph type="pic" idx="5"/>
          </p:nvPr>
        </p:nvSpPr>
        <p:spPr>
          <a:xfrm>
            <a:off x="6192981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75"/>
          <p:cNvSpPr>
            <a:spLocks noGrp="1"/>
          </p:cNvSpPr>
          <p:nvPr>
            <p:ph type="pic" idx="6"/>
          </p:nvPr>
        </p:nvSpPr>
        <p:spPr>
          <a:xfrm>
            <a:off x="8069189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75"/>
          <p:cNvSpPr>
            <a:spLocks noGrp="1"/>
          </p:cNvSpPr>
          <p:nvPr>
            <p:ph type="pic" idx="7"/>
          </p:nvPr>
        </p:nvSpPr>
        <p:spPr>
          <a:xfrm>
            <a:off x="994539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5534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+ logos partenaires">
  <p:cSld name="2_Titre + logos partenaire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6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6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93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6" name="Google Shape;23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6"/>
          <p:cNvSpPr>
            <a:spLocks noGrp="1"/>
          </p:cNvSpPr>
          <p:nvPr>
            <p:ph type="pic" idx="2"/>
          </p:nvPr>
        </p:nvSpPr>
        <p:spPr>
          <a:xfrm>
            <a:off x="56435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76"/>
          <p:cNvSpPr>
            <a:spLocks noGrp="1"/>
          </p:cNvSpPr>
          <p:nvPr>
            <p:ph type="pic" idx="3"/>
          </p:nvPr>
        </p:nvSpPr>
        <p:spPr>
          <a:xfrm>
            <a:off x="2440565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76"/>
          <p:cNvSpPr>
            <a:spLocks noGrp="1"/>
          </p:cNvSpPr>
          <p:nvPr>
            <p:ph type="pic" idx="4"/>
          </p:nvPr>
        </p:nvSpPr>
        <p:spPr>
          <a:xfrm>
            <a:off x="4316773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76"/>
          <p:cNvSpPr>
            <a:spLocks noGrp="1"/>
          </p:cNvSpPr>
          <p:nvPr>
            <p:ph type="pic" idx="5"/>
          </p:nvPr>
        </p:nvSpPr>
        <p:spPr>
          <a:xfrm>
            <a:off x="6192981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76"/>
          <p:cNvSpPr>
            <a:spLocks noGrp="1"/>
          </p:cNvSpPr>
          <p:nvPr>
            <p:ph type="pic" idx="6"/>
          </p:nvPr>
        </p:nvSpPr>
        <p:spPr>
          <a:xfrm>
            <a:off x="8069189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76"/>
          <p:cNvSpPr>
            <a:spLocks noGrp="1"/>
          </p:cNvSpPr>
          <p:nvPr>
            <p:ph type="pic" idx="7"/>
          </p:nvPr>
        </p:nvSpPr>
        <p:spPr>
          <a:xfrm>
            <a:off x="994539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9783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">
  <p:cSld name="Partie - 1 colon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7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7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77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51" name="Google Shape;251;p77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77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p77"/>
          <p:cNvPicPr preferRelativeResize="0"/>
          <p:nvPr/>
        </p:nvPicPr>
        <p:blipFill rotWithShape="1">
          <a:blip r:embed="rId2">
            <a:alphaModFix/>
          </a:blip>
          <a:srcRect r="-1"/>
          <a:stretch/>
        </p:blipFill>
        <p:spPr>
          <a:xfrm>
            <a:off x="195580" y="6317376"/>
            <a:ext cx="132588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77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77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77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77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7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60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artie - Deux colonnes">
  <p:cSld name="2_Partie - Deux colonne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8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8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8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8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8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65" name="Google Shape;265;p78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78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7" name="Google Shape;267;p78"/>
          <p:cNvPicPr preferRelativeResize="0"/>
          <p:nvPr/>
        </p:nvPicPr>
        <p:blipFill rotWithShape="1">
          <a:blip r:embed="rId2">
            <a:alphaModFix/>
          </a:blip>
          <a:srcRect r="-1"/>
          <a:stretch/>
        </p:blipFill>
        <p:spPr>
          <a:xfrm>
            <a:off x="195580" y="6317376"/>
            <a:ext cx="132588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78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78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78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1" name="Google Shape;271;p78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78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78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279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Deux colonnes - Bleu ciel">
  <p:cSld name="Partie - Deux colonnes - Bleu ciel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9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79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9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79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9" name="Google Shape;279;p79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9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79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7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1B1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79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79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9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86" name="Google Shape;286;p79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79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79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Google Shape;289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76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Deux colonnes - Nacarat">
  <p:cSld name="Partie - Deux colonnes - Nacara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0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80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80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80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5" name="Google Shape;295;p80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80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p80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80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5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p80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80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80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02" name="Google Shape;302;p80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80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80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954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Deux colonnes - Miel">
  <p:cSld name="Partie - Deux colonnes - Miel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1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1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81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81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1" name="Google Shape;311;p81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81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81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81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D19F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81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81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81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18" name="Google Shape;318;p81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81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81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1" name="Google Shape;32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41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">
  <p:cSld name="Partie - Texte/Imag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82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82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82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27" name="Google Shape;327;p82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82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82"/>
          <p:cNvPicPr preferRelativeResize="0"/>
          <p:nvPr/>
        </p:nvPicPr>
        <p:blipFill rotWithShape="1">
          <a:blip r:embed="rId2">
            <a:alphaModFix/>
          </a:blip>
          <a:srcRect r="-1"/>
          <a:stretch/>
        </p:blipFill>
        <p:spPr>
          <a:xfrm>
            <a:off x="195580" y="6317376"/>
            <a:ext cx="132588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82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p82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82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3" name="Google Shape;333;p82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82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82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82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9191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Bleu ciel">
  <p:cSld name="Partie - Texte/Image - Bleu ciel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3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83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83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1" name="Google Shape;341;p83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" name="Google Shape;342;p83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3" name="Google Shape;343;p83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83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8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1B1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6" name="Google Shape;346;p83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83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83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49" name="Google Shape;349;p83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83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" name="Google Shape;351;p83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2" name="Google Shape;352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13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2">
  <p:cSld name="Intercalaire - 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3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4" name="Google Shape;444;p63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63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3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47" name="Google Shape;447;p63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8" name="Google Shape;448;p63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" name="Google Shape;449;p63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450;p63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AD0"/>
              </a:buClr>
              <a:buSzPts val="20000"/>
              <a:buNone/>
              <a:defRPr sz="20000" b="1" i="0">
                <a:solidFill>
                  <a:srgbClr val="7FBAD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045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Nacarat">
  <p:cSld name="Partie - Texte/Image - Nacara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4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84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84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7" name="Google Shape;357;p84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8" name="Google Shape;358;p84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p84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84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84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5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84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4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84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65" name="Google Shape;365;p84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p84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" name="Google Shape;367;p84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8" name="Google Shape;36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672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Pêche">
  <p:cSld name="Partie - Texte/Image - Pêch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5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85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85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3" name="Google Shape;373;p85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85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5" name="Google Shape;375;p85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85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85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79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p85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5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85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81" name="Google Shape;381;p85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2" name="Google Shape;382;p85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85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4" name="Google Shape;38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562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Vert de gris">
  <p:cSld name="Partie - Texte/Image - Vert de gris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7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87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87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9" name="Google Shape;389;p87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87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1" name="Google Shape;391;p87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87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87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3B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p87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8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8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97" name="Google Shape;397;p87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8" name="Google Shape;398;p87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p87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0" name="Google Shape;400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57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4">
  <p:cSld name="Intercalaire - 4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5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5" name="Google Shape;455;p65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5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5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58" name="Google Shape;458;p65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9" name="Google Shape;459;p65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" name="Google Shape;460;p65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65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9F83"/>
              </a:buClr>
              <a:buSzPts val="20000"/>
              <a:buNone/>
              <a:defRPr sz="20000" b="1" i="0">
                <a:solidFill>
                  <a:srgbClr val="F29F83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42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6">
  <p:cSld name="Intercalaire - 6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8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68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8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69" name="Google Shape;469;p68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68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68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2" name="Google Shape;472;p68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B9AA"/>
              </a:buClr>
              <a:buSzPts val="20000"/>
              <a:buNone/>
              <a:defRPr sz="20000" b="1" i="0">
                <a:solidFill>
                  <a:srgbClr val="BCB9AA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70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rci">
  <p:cSld name="Merci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1"/>
          <p:cNvSpPr txBox="1"/>
          <p:nvPr/>
        </p:nvSpPr>
        <p:spPr>
          <a:xfrm>
            <a:off x="0" y="2707103"/>
            <a:ext cx="121883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-FR" sz="5000" b="1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merci.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84" y="5378845"/>
            <a:ext cx="2131273" cy="136485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1"/>
          <p:cNvSpPr txBox="1"/>
          <p:nvPr/>
        </p:nvSpPr>
        <p:spPr>
          <a:xfrm>
            <a:off x="2654712" y="5619576"/>
            <a:ext cx="2846439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264 rue Garibaldi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 33415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69488 LYON Cedex 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T. 04 37 37 16 80 | F. 04 37 37 16 81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p71"/>
          <p:cNvCxnSpPr/>
          <p:nvPr/>
        </p:nvCxnSpPr>
        <p:spPr>
          <a:xfrm>
            <a:off x="2462981" y="5667068"/>
            <a:ext cx="0" cy="8635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9" name="Google Shape;479;p71"/>
          <p:cNvCxnSpPr/>
          <p:nvPr/>
        </p:nvCxnSpPr>
        <p:spPr>
          <a:xfrm>
            <a:off x="5587181" y="5667068"/>
            <a:ext cx="0" cy="8635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0" name="Google Shape;480;p71"/>
          <p:cNvSpPr txBox="1"/>
          <p:nvPr/>
        </p:nvSpPr>
        <p:spPr>
          <a:xfrm>
            <a:off x="5778006" y="6296685"/>
            <a:ext cx="284643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anlci.gouv.fr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54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logos partenaires">
  <p:cSld name="Titre + logos partenaire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1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93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1"/>
          <p:cNvSpPr>
            <a:spLocks noGrp="1"/>
          </p:cNvSpPr>
          <p:nvPr>
            <p:ph type="pic" idx="2"/>
          </p:nvPr>
        </p:nvSpPr>
        <p:spPr>
          <a:xfrm>
            <a:off x="56435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1"/>
          <p:cNvSpPr>
            <a:spLocks noGrp="1"/>
          </p:cNvSpPr>
          <p:nvPr>
            <p:ph type="pic" idx="3"/>
          </p:nvPr>
        </p:nvSpPr>
        <p:spPr>
          <a:xfrm>
            <a:off x="2440565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51"/>
          <p:cNvSpPr>
            <a:spLocks noGrp="1"/>
          </p:cNvSpPr>
          <p:nvPr>
            <p:ph type="pic" idx="4"/>
          </p:nvPr>
        </p:nvSpPr>
        <p:spPr>
          <a:xfrm>
            <a:off x="4316773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1"/>
          <p:cNvSpPr>
            <a:spLocks noGrp="1"/>
          </p:cNvSpPr>
          <p:nvPr>
            <p:ph type="pic" idx="5"/>
          </p:nvPr>
        </p:nvSpPr>
        <p:spPr>
          <a:xfrm>
            <a:off x="6192981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1"/>
          <p:cNvSpPr>
            <a:spLocks noGrp="1"/>
          </p:cNvSpPr>
          <p:nvPr>
            <p:ph type="pic" idx="6"/>
          </p:nvPr>
        </p:nvSpPr>
        <p:spPr>
          <a:xfrm>
            <a:off x="8069189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1"/>
          <p:cNvSpPr>
            <a:spLocks noGrp="1"/>
          </p:cNvSpPr>
          <p:nvPr>
            <p:ph type="pic" idx="7"/>
          </p:nvPr>
        </p:nvSpPr>
        <p:spPr>
          <a:xfrm>
            <a:off x="994539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060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 - Nacarat">
  <p:cSld name="Partie - 1 colonne - Nacara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4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5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" name="Google Shape;30;p54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5" name="Google Shape;35;p54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36;p54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54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54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54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54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22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 - Bleuet">
  <p:cSld name="Partie - 1 colonne - Bleue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8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" name="Google Shape;45;p58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50" name="Google Shape;50;p58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58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" name="Google Shape;52;p58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58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58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58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7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4400"/>
              <a:buFont typeface="Raleway"/>
              <a:buNone/>
              <a:defRPr sz="4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06" name="Google Shape;40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440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4400"/>
              <a:buFont typeface="Raleway"/>
              <a:buNone/>
              <a:defRPr sz="4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4180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"/>
          <p:cNvSpPr txBox="1">
            <a:spLocks noGrp="1"/>
          </p:cNvSpPr>
          <p:nvPr>
            <p:ph type="subTitle" idx="1"/>
          </p:nvPr>
        </p:nvSpPr>
        <p:spPr>
          <a:xfrm>
            <a:off x="1134566" y="3602038"/>
            <a:ext cx="95029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fr-FR"/>
              <a:t>ILLETTRISME, DE QUOI PARLE-T-ON ?</a:t>
            </a:r>
            <a:endParaRPr/>
          </a:p>
        </p:txBody>
      </p:sp>
      <p:sp>
        <p:nvSpPr>
          <p:cNvPr id="823" name="Google Shape;823;p6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t>ILLETTRISME : MIEUX CONNAÎTRE ET COMPRENDRE POUR MIEUX AGIR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824" name="Google Shape;824;p6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825" name="Google Shape;825;p6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6A6"/>
              </a:buClr>
              <a:buSzPts val="20000"/>
              <a:buNone/>
            </a:pPr>
            <a:r>
              <a:rPr lang="fr-FR"/>
              <a:t>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8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</a:pPr>
            <a:r>
              <a:rPr lang="fr-FR"/>
              <a:t>Illettrisme, de quoi parle-t-on ?</a:t>
            </a:r>
            <a:endParaRPr/>
          </a:p>
        </p:txBody>
      </p:sp>
      <p:sp>
        <p:nvSpPr>
          <p:cNvPr id="857" name="Google Shape;857;p8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t>ILLETTRISME : MIEUX CONNAÎTRE ET COMPRENDRE POUR MIEUX AGIR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858" name="Google Shape;858;p8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859" name="Google Shape;859;p8"/>
          <p:cNvSpPr/>
          <p:nvPr/>
        </p:nvSpPr>
        <p:spPr>
          <a:xfrm>
            <a:off x="2378602" y="5004988"/>
            <a:ext cx="8099902" cy="10303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D19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Des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représentations,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un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rapport à la scolarisation et aux apprentissages différents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0" name="Google Shape;860;p8"/>
          <p:cNvSpPr/>
          <p:nvPr/>
        </p:nvSpPr>
        <p:spPr>
          <a:xfrm>
            <a:off x="8053834" y="3921743"/>
            <a:ext cx="2424670" cy="787025"/>
          </a:xfrm>
          <a:prstGeom prst="roundRect">
            <a:avLst>
              <a:gd name="adj" fmla="val 16667"/>
            </a:avLst>
          </a:prstGeom>
          <a:solidFill>
            <a:srgbClr val="EE6769"/>
          </a:solidFill>
          <a:ln w="12700" cap="flat" cmpd="sng">
            <a:solidFill>
              <a:srgbClr val="EE6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Illettrisme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1" name="Google Shape;861;p8"/>
          <p:cNvSpPr/>
          <p:nvPr/>
        </p:nvSpPr>
        <p:spPr>
          <a:xfrm>
            <a:off x="2378602" y="1243098"/>
            <a:ext cx="2424670" cy="248430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B3B2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Ceux qui n’ont 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pas ou peu été à l’école </a:t>
            </a: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et n’ont pas appris à lire ni écrire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2" name="Google Shape;862;p8"/>
          <p:cNvSpPr/>
          <p:nvPr/>
        </p:nvSpPr>
        <p:spPr>
          <a:xfrm>
            <a:off x="5316336" y="1257941"/>
            <a:ext cx="2411159" cy="24270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BA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Ceux qui ont appris à lire et écrire à l’école, mais dans une 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autre langue </a:t>
            </a: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que le français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3" name="Google Shape;863;p8"/>
          <p:cNvSpPr/>
          <p:nvPr/>
        </p:nvSpPr>
        <p:spPr>
          <a:xfrm>
            <a:off x="8030276" y="1228945"/>
            <a:ext cx="2519246" cy="24843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EE6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Ceux qui ont été 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scolarisés en français </a:t>
            </a: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mais ne parviennent pas à une maîtrise suffisante de l’écrit au quotidien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4" name="Google Shape;864;p8"/>
          <p:cNvSpPr/>
          <p:nvPr/>
        </p:nvSpPr>
        <p:spPr>
          <a:xfrm>
            <a:off x="2378602" y="3935895"/>
            <a:ext cx="2424670" cy="787025"/>
          </a:xfrm>
          <a:prstGeom prst="roundRect">
            <a:avLst>
              <a:gd name="adj" fmla="val 16667"/>
            </a:avLst>
          </a:prstGeom>
          <a:solidFill>
            <a:srgbClr val="B3B2A2"/>
          </a:solidFill>
          <a:ln w="12700" cap="flat" cmpd="sng">
            <a:solidFill>
              <a:srgbClr val="B3B2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Analphabétisme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5" name="Google Shape;865;p8"/>
          <p:cNvSpPr/>
          <p:nvPr/>
        </p:nvSpPr>
        <p:spPr>
          <a:xfrm>
            <a:off x="5287929" y="3935895"/>
            <a:ext cx="2422938" cy="787025"/>
          </a:xfrm>
          <a:prstGeom prst="roundRect">
            <a:avLst>
              <a:gd name="adj" fmla="val 16667"/>
            </a:avLst>
          </a:prstGeom>
          <a:solidFill>
            <a:srgbClr val="7FBAD0"/>
          </a:solidFill>
          <a:ln w="12700" cap="flat" cmpd="sng">
            <a:solidFill>
              <a:srgbClr val="7FBA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Français langue étrangère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1"/>
          <p:cNvSpPr txBox="1">
            <a:spLocks noGrp="1"/>
          </p:cNvSpPr>
          <p:nvPr>
            <p:ph type="body" idx="1"/>
          </p:nvPr>
        </p:nvSpPr>
        <p:spPr>
          <a:xfrm>
            <a:off x="1617975" y="1792039"/>
            <a:ext cx="9725663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 Medium"/>
              <a:buNone/>
            </a:pPr>
            <a:r>
              <a:rPr lang="fr-FR" sz="2000">
                <a:latin typeface="Raleway Medium"/>
                <a:ea typeface="Raleway Medium"/>
                <a:cs typeface="Raleway Medium"/>
                <a:sym typeface="Raleway Medium"/>
              </a:rPr>
              <a:t>En France, </a:t>
            </a:r>
            <a:r>
              <a:rPr lang="fr-FR" sz="2000" b="1">
                <a:solidFill>
                  <a:srgbClr val="31669B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7 %</a:t>
            </a:r>
            <a:r>
              <a:rPr lang="fr-FR" sz="2000">
                <a:latin typeface="Raleway Medium"/>
                <a:ea typeface="Raleway Medium"/>
                <a:cs typeface="Raleway Medium"/>
                <a:sym typeface="Raleway Medium"/>
              </a:rPr>
              <a:t> de la population âgée de 18 à 65 ans est en situation d’illettrisme.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2400"/>
              <a:buFont typeface="Raleway Medium"/>
              <a:buNone/>
            </a:pPr>
            <a:r>
              <a:rPr lang="fr-FR" sz="2400">
                <a:latin typeface="Raleway Medium"/>
                <a:ea typeface="Raleway Medium"/>
                <a:cs typeface="Raleway Medium"/>
                <a:sym typeface="Raleway Medium"/>
              </a:rPr>
              <a:t>Soit </a:t>
            </a:r>
            <a:r>
              <a:rPr lang="fr-FR" sz="2400" b="1">
                <a:solidFill>
                  <a:srgbClr val="EE676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2 500 000</a:t>
            </a:r>
            <a:r>
              <a:rPr lang="fr-FR" sz="2400">
                <a:latin typeface="Raleway Medium"/>
                <a:ea typeface="Raleway Medium"/>
                <a:cs typeface="Raleway Medium"/>
                <a:sym typeface="Raleway Medium"/>
              </a:rPr>
              <a:t> personnes.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</a:pP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97" name="Google Shape;897;p11"/>
          <p:cNvSpPr txBox="1">
            <a:spLocks noGrp="1"/>
          </p:cNvSpPr>
          <p:nvPr>
            <p:ph type="body" idx="2"/>
          </p:nvPr>
        </p:nvSpPr>
        <p:spPr>
          <a:xfrm>
            <a:off x="1617976" y="1188721"/>
            <a:ext cx="9725663" cy="363600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 Medium"/>
              <a:buNone/>
            </a:pPr>
            <a:r>
              <a:rPr lang="fr-FR" b="1">
                <a:solidFill>
                  <a:schemeClr val="lt1"/>
                </a:solidFill>
              </a:rPr>
              <a:t>DES CHIFFRES POUR AVOIR LES IDÉES CLAIRES</a:t>
            </a:r>
            <a:endParaRPr/>
          </a:p>
        </p:txBody>
      </p:sp>
      <p:sp>
        <p:nvSpPr>
          <p:cNvPr id="898" name="Google Shape;898;p11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</a:pPr>
            <a:r>
              <a:rPr lang="fr-FR"/>
              <a:t>Illettrisme, de quoi parle-t-on ?</a:t>
            </a:r>
            <a:endParaRPr/>
          </a:p>
        </p:txBody>
      </p:sp>
      <p:sp>
        <p:nvSpPr>
          <p:cNvPr id="900" name="Google Shape;900;p11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t>ILLETTRISME : MIEUX CONNAÎTRE ET COMPRENDRE POUR MIEUX AGIR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901" name="Google Shape;901;p11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pic>
        <p:nvPicPr>
          <p:cNvPr id="902" name="Google Shape;9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" y="1834003"/>
            <a:ext cx="1516969" cy="1975997"/>
          </a:xfrm>
          <a:prstGeom prst="rect">
            <a:avLst/>
          </a:prstGeom>
          <a:noFill/>
          <a:ln w="9525" cap="flat" cmpd="sng">
            <a:solidFill>
              <a:srgbClr val="EE676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3" name="Google Shape;90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" y="4064504"/>
            <a:ext cx="1463881" cy="1975997"/>
          </a:xfrm>
          <a:prstGeom prst="rect">
            <a:avLst/>
          </a:prstGeom>
          <a:noFill/>
          <a:ln w="9525" cap="flat" cmpd="sng">
            <a:solidFill>
              <a:srgbClr val="7FBAD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4" name="Google Shape;90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2475" y="2644615"/>
            <a:ext cx="3160620" cy="349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7796" y="3069360"/>
            <a:ext cx="3377564" cy="311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0409" y="2565279"/>
            <a:ext cx="2948316" cy="352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1"/>
          <p:cNvSpPr txBox="1">
            <a:spLocks noGrp="1"/>
          </p:cNvSpPr>
          <p:nvPr>
            <p:ph type="body" idx="1"/>
          </p:nvPr>
        </p:nvSpPr>
        <p:spPr>
          <a:xfrm>
            <a:off x="1617975" y="1792039"/>
            <a:ext cx="9725663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</a:pPr>
            <a:endParaRPr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97" name="Google Shape;897;p11"/>
          <p:cNvSpPr txBox="1">
            <a:spLocks noGrp="1"/>
          </p:cNvSpPr>
          <p:nvPr>
            <p:ph type="body" idx="2"/>
          </p:nvPr>
        </p:nvSpPr>
        <p:spPr>
          <a:xfrm>
            <a:off x="1617976" y="1188721"/>
            <a:ext cx="9725663" cy="363600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 Medium"/>
              <a:buNone/>
            </a:pPr>
            <a:r>
              <a:rPr lang="fr-FR" b="1">
                <a:solidFill>
                  <a:schemeClr val="lt1"/>
                </a:solidFill>
              </a:rPr>
              <a:t>DES CHIFFRES POUR AVOIR LES IDÉES CLAIRES</a:t>
            </a:r>
            <a:endParaRPr/>
          </a:p>
        </p:txBody>
      </p:sp>
      <p:sp>
        <p:nvSpPr>
          <p:cNvPr id="898" name="Google Shape;898;p11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</a:pPr>
            <a:r>
              <a:rPr lang="fr-FR"/>
              <a:t>Illettrisme, de quoi parle-t-on ?</a:t>
            </a:r>
            <a:endParaRPr/>
          </a:p>
        </p:txBody>
      </p:sp>
      <p:sp>
        <p:nvSpPr>
          <p:cNvPr id="900" name="Google Shape;900;p11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t>ILLETTRISME : MIEUX CONNAÎTRE ET COMPRENDRE POUR MIEUX AGIR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901" name="Google Shape;901;p11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pic>
        <p:nvPicPr>
          <p:cNvPr id="902" name="Google Shape;9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" y="1834003"/>
            <a:ext cx="1516969" cy="1975997"/>
          </a:xfrm>
          <a:prstGeom prst="rect">
            <a:avLst/>
          </a:prstGeom>
          <a:noFill/>
          <a:ln w="9525" cap="flat" cmpd="sng">
            <a:solidFill>
              <a:srgbClr val="EE676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3" name="Google Shape;90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" y="4064504"/>
            <a:ext cx="1463881" cy="1975997"/>
          </a:xfrm>
          <a:prstGeom prst="rect">
            <a:avLst/>
          </a:prstGeom>
          <a:noFill/>
          <a:ln w="9525" cap="flat" cmpd="sng">
            <a:solidFill>
              <a:srgbClr val="7FBAD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Google Shape;737;p16">
            <a:extLst>
              <a:ext uri="{FF2B5EF4-FFF2-40B4-BE49-F238E27FC236}">
                <a16:creationId xmlns:a16="http://schemas.microsoft.com/office/drawing/2014/main" id="{815C1875-8645-6720-C0C5-71397DB5F0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2479"/>
          <a:stretch/>
        </p:blipFill>
        <p:spPr>
          <a:xfrm>
            <a:off x="4223659" y="1738602"/>
            <a:ext cx="4572000" cy="431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39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2"/>
          <p:cNvSpPr txBox="1">
            <a:spLocks noGrp="1"/>
          </p:cNvSpPr>
          <p:nvPr>
            <p:ph type="body" idx="2"/>
          </p:nvPr>
        </p:nvSpPr>
        <p:spPr>
          <a:xfrm>
            <a:off x="1825397" y="1364212"/>
            <a:ext cx="9529991" cy="365124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 Medium"/>
              <a:buNone/>
            </a:pPr>
            <a:r>
              <a:rPr lang="fr-FR" b="1">
                <a:solidFill>
                  <a:schemeClr val="lt1"/>
                </a:solidFill>
              </a:rPr>
              <a:t>LA SITUATION DANS LES HAUTS-DE-FRANCE</a:t>
            </a:r>
            <a:endParaRPr/>
          </a:p>
        </p:txBody>
      </p:sp>
      <p:sp>
        <p:nvSpPr>
          <p:cNvPr id="913" name="Google Shape;913;p12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</a:pPr>
            <a:r>
              <a:rPr lang="fr-FR"/>
              <a:t>Illettrisme, de quoi parle-t-on ?</a:t>
            </a:r>
            <a:endParaRPr/>
          </a:p>
        </p:txBody>
      </p:sp>
      <p:sp>
        <p:nvSpPr>
          <p:cNvPr id="915" name="Google Shape;915;p12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t>ILLETTRISME : MIEUX CONNAÎTRE ET COMPRENDRE POUR MIEUX AGIR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916" name="Google Shape;916;p12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Ralew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pic>
        <p:nvPicPr>
          <p:cNvPr id="917" name="Google Shape;9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859" y="2253212"/>
            <a:ext cx="5839597" cy="329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0935" y="2196333"/>
            <a:ext cx="3165021" cy="33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7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</a:pPr>
            <a:r>
              <a:rPr lang="fr-FR"/>
              <a:t>Illettrisme &amp; numérique</a:t>
            </a:r>
            <a:endParaRPr/>
          </a:p>
        </p:txBody>
      </p:sp>
      <p:sp>
        <p:nvSpPr>
          <p:cNvPr id="745" name="Google Shape;745;p17"/>
          <p:cNvSpPr txBox="1">
            <a:spLocks noGrp="1"/>
          </p:cNvSpPr>
          <p:nvPr>
            <p:ph type="body" idx="1"/>
          </p:nvPr>
        </p:nvSpPr>
        <p:spPr>
          <a:xfrm>
            <a:off x="1604207" y="1382546"/>
            <a:ext cx="9739419" cy="285122"/>
          </a:xfrm>
          <a:prstGeom prst="rect">
            <a:avLst/>
          </a:prstGeom>
          <a:solidFill>
            <a:srgbClr val="D7A87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 Medium"/>
              <a:buNone/>
            </a:pPr>
            <a:r>
              <a:rPr lang="fr-FR" b="1">
                <a:solidFill>
                  <a:schemeClr val="lt1"/>
                </a:solidFill>
              </a:rPr>
              <a:t>UNE NOUVELLE COMPÉTENCE POUR ÊTRE AUTONOME DANS LA VIE QUOTIDIENNE</a:t>
            </a:r>
            <a:endParaRPr/>
          </a:p>
        </p:txBody>
      </p:sp>
      <p:sp>
        <p:nvSpPr>
          <p:cNvPr id="746" name="Google Shape;746;p1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ILLETTRISME : MIEUX CONNAÎTRE ET COMPRENDRE POUR MIEUX AGIR</a:t>
            </a:r>
            <a:endParaRPr/>
          </a:p>
        </p:txBody>
      </p:sp>
      <p:sp>
        <p:nvSpPr>
          <p:cNvPr id="747" name="Google Shape;747;p1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748" name="Google Shape;748;p17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0420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A876"/>
              </a:buClr>
              <a:buSzPts val="3200"/>
              <a:buFont typeface="Raleway SemiBold"/>
              <a:buNone/>
            </a:pPr>
            <a:r>
              <a:rPr lang="fr-FR" sz="3200">
                <a:solidFill>
                  <a:srgbClr val="D7A876"/>
                </a:solidFill>
              </a:rPr>
              <a:t>FOCUS</a:t>
            </a:r>
            <a:endParaRPr/>
          </a:p>
        </p:txBody>
      </p:sp>
      <p:pic>
        <p:nvPicPr>
          <p:cNvPr id="749" name="Google Shape;7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6721" y="1769461"/>
            <a:ext cx="4940753" cy="418313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7"/>
          <p:cNvSpPr txBox="1"/>
          <p:nvPr/>
        </p:nvSpPr>
        <p:spPr>
          <a:xfrm>
            <a:off x="7024380" y="2865191"/>
            <a:ext cx="431924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D7A876"/>
                </a:solidFill>
                <a:latin typeface="Raleway"/>
                <a:ea typeface="Raleway"/>
                <a:cs typeface="Raleway"/>
                <a:sym typeface="Raleway"/>
              </a:rPr>
              <a:t>800 000 habitants en situation d'illectronisme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D7A87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Cela représente un habitant sur six, une proportion comparable au niveau national.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4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</a:pPr>
            <a:r>
              <a:rPr lang="fr-FR"/>
              <a:t>Illettrisme, de quoi parle-t-on ?</a:t>
            </a:r>
            <a:endParaRPr/>
          </a:p>
        </p:txBody>
      </p:sp>
      <p:sp>
        <p:nvSpPr>
          <p:cNvPr id="710" name="Google Shape;710;p14"/>
          <p:cNvSpPr txBox="1">
            <a:spLocks noGrp="1"/>
          </p:cNvSpPr>
          <p:nvPr>
            <p:ph type="body" idx="1"/>
          </p:nvPr>
        </p:nvSpPr>
        <p:spPr>
          <a:xfrm>
            <a:off x="7165703" y="1377518"/>
            <a:ext cx="4408169" cy="365125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 Medium"/>
              <a:buNone/>
            </a:pPr>
            <a:r>
              <a:rPr lang="fr-FR" b="1">
                <a:solidFill>
                  <a:schemeClr val="lt1"/>
                </a:solidFill>
              </a:rPr>
              <a:t>DES CONSÉQUENCES AU QUOTIDIEN</a:t>
            </a:r>
            <a:endParaRPr/>
          </a:p>
        </p:txBody>
      </p:sp>
      <p:sp>
        <p:nvSpPr>
          <p:cNvPr id="711" name="Google Shape;711;p14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ILLETTRISME : MIEUX CONNAÎTRE ET COMPRENDRE POUR MIEUX AGIR</a:t>
            </a:r>
            <a:endParaRPr/>
          </a:p>
        </p:txBody>
      </p:sp>
      <p:sp>
        <p:nvSpPr>
          <p:cNvPr id="712" name="Google Shape;712;p14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713" name="Google Shape;713;p14"/>
          <p:cNvSpPr txBox="1">
            <a:spLocks noGrp="1"/>
          </p:cNvSpPr>
          <p:nvPr>
            <p:ph type="body" idx="2"/>
          </p:nvPr>
        </p:nvSpPr>
        <p:spPr>
          <a:xfrm>
            <a:off x="6902440" y="2052602"/>
            <a:ext cx="4481847" cy="367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</a:pPr>
            <a:r>
              <a:rPr lang="fr-FR" sz="1800"/>
              <a:t>Développement d'un sentiment de dévalorisation de soi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</a:pPr>
            <a:r>
              <a:rPr lang="fr-FR" sz="1800"/>
              <a:t>Difficultés à communiquer, à participer à la vie sociale et culturelle à utiliser des biens et des services, à accéder aux soins et à ses droits, au logement, ...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</a:pPr>
            <a:r>
              <a:rPr lang="fr-FR" sz="1800"/>
              <a:t>Difficultés à accéder à l'information, à construire de nouvelles connaissances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</a:pPr>
            <a:r>
              <a:rPr lang="fr-FR" sz="1800"/>
              <a:t>Difficultés à accéder à l'emploi, se maintenir, progresser, avoir un parcours sécurisé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</a:pPr>
            <a:endParaRPr sz="1800"/>
          </a:p>
        </p:txBody>
      </p:sp>
      <p:sp>
        <p:nvSpPr>
          <p:cNvPr id="715" name="Google Shape;715;p14"/>
          <p:cNvSpPr txBox="1"/>
          <p:nvPr/>
        </p:nvSpPr>
        <p:spPr>
          <a:xfrm>
            <a:off x="1616711" y="1374660"/>
            <a:ext cx="3800019" cy="365125"/>
          </a:xfrm>
          <a:prstGeom prst="rect">
            <a:avLst/>
          </a:prstGeom>
          <a:solidFill>
            <a:srgbClr val="3166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 Medium"/>
              <a:buNone/>
            </a:pPr>
            <a:r>
              <a:rPr lang="fr-FR" sz="1800" b="1" i="0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DES CAUSES PLURIELLES</a:t>
            </a:r>
            <a:endParaRPr dirty="0"/>
          </a:p>
        </p:txBody>
      </p:sp>
      <p:sp>
        <p:nvSpPr>
          <p:cNvPr id="716" name="Google Shape;716;p14"/>
          <p:cNvSpPr txBox="1"/>
          <p:nvPr/>
        </p:nvSpPr>
        <p:spPr>
          <a:xfrm>
            <a:off x="1616711" y="2052602"/>
            <a:ext cx="4408169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Les conditions socio familiales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fréquentation épisodique de l’école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Les facteurs environnementaux : conditions pédagogiques, absence de pratique de la lecture, difficulté dans l’instruction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Relationnelle : difficultés de compréhension et d’expression, manque de confiance en soi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Les troubles de l’apprentissage (difficultés de concentration; dyslexie; dysorthographie; dyscalculie; dysphasie; dyspraxie...)</a:t>
            </a:r>
            <a:endParaRPr dirty="0"/>
          </a:p>
        </p:txBody>
      </p:sp>
      <p:sp>
        <p:nvSpPr>
          <p:cNvPr id="717" name="Google Shape;717;p14"/>
          <p:cNvSpPr txBox="1"/>
          <p:nvPr/>
        </p:nvSpPr>
        <p:spPr>
          <a:xfrm>
            <a:off x="6065520" y="1306398"/>
            <a:ext cx="843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31669B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&amp;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27D638A574646B4217EBBB90631C2" ma:contentTypeVersion="12" ma:contentTypeDescription="Crée un document." ma:contentTypeScope="" ma:versionID="5a6a7523fa0c243d13bf545d7f54b688">
  <xsd:schema xmlns:xsd="http://www.w3.org/2001/XMLSchema" xmlns:xs="http://www.w3.org/2001/XMLSchema" xmlns:p="http://schemas.microsoft.com/office/2006/metadata/properties" xmlns:ns2="ead62201-c9ae-48b5-bf93-d27437559901" xmlns:ns3="7aa4bd16-15a0-440b-aa7d-06a669317b17" targetNamespace="http://schemas.microsoft.com/office/2006/metadata/properties" ma:root="true" ma:fieldsID="ecf5c13750bce5fb3ea3ed002372b5ff" ns2:_="" ns3:_="">
    <xsd:import namespace="ead62201-c9ae-48b5-bf93-d27437559901"/>
    <xsd:import namespace="7aa4bd16-15a0-440b-aa7d-06a669317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62201-c9ae-48b5-bf93-d27437559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5643a45-d83d-4714-ba38-213e18cd99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4bd16-15a0-440b-aa7d-06a669317b1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1139f85-fd48-4b9a-bda2-55e541cb6759}" ma:internalName="TaxCatchAll" ma:showField="CatchAllData" ma:web="7aa4bd16-15a0-440b-aa7d-06a669317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a4bd16-15a0-440b-aa7d-06a669317b17" xsi:nil="true"/>
    <lcf76f155ced4ddcb4097134ff3c332f xmlns="ead62201-c9ae-48b5-bf93-d274375599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37D65E-812A-42DE-AFAD-D482E50CA8DF}"/>
</file>

<file path=customXml/itemProps2.xml><?xml version="1.0" encoding="utf-8"?>
<ds:datastoreItem xmlns:ds="http://schemas.openxmlformats.org/officeDocument/2006/customXml" ds:itemID="{68C452D5-B962-4DCD-A901-EA91EFEEA186}"/>
</file>

<file path=customXml/itemProps3.xml><?xml version="1.0" encoding="utf-8"?>
<ds:datastoreItem xmlns:ds="http://schemas.openxmlformats.org/officeDocument/2006/customXml" ds:itemID="{7BD236FB-E2FB-4D8A-80C2-36700FBA0E6F}"/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605</Words>
  <Application>Microsoft Office PowerPoint</Application>
  <PresentationFormat>Grand écran</PresentationFormat>
  <Paragraphs>74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Raleway Medium</vt:lpstr>
      <vt:lpstr>Arial</vt:lpstr>
      <vt:lpstr>Raleway SemiBold</vt:lpstr>
      <vt:lpstr>Raleway</vt:lpstr>
      <vt:lpstr>Calibri</vt:lpstr>
      <vt:lpstr>2_Conception personnalisée</vt:lpstr>
      <vt:lpstr>1_Thème Office</vt:lpstr>
      <vt:lpstr>Présentation PowerPoint</vt:lpstr>
      <vt:lpstr>Illettrisme, de quoi parle-t-on ?</vt:lpstr>
      <vt:lpstr>Illettrisme, de quoi parle-t-on ?</vt:lpstr>
      <vt:lpstr>Illettrisme, de quoi parle-t-on ?</vt:lpstr>
      <vt:lpstr>Illettrisme, de quoi parle-t-on ?</vt:lpstr>
      <vt:lpstr>Illettrisme &amp; numérique</vt:lpstr>
      <vt:lpstr>Illettrisme, de quoi parle-t-on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Agir ensemble contre l’illettrisme</dc:title>
  <dc:creator>Microsoft Office User</dc:creator>
  <cp:lastModifiedBy>Béranger BASSEUR</cp:lastModifiedBy>
  <cp:revision>7</cp:revision>
  <dcterms:created xsi:type="dcterms:W3CDTF">2022-11-10T12:11:19Z</dcterms:created>
  <dcterms:modified xsi:type="dcterms:W3CDTF">2023-04-12T15:03:10Z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0x0101006B127D638A574646B4217EBBB90631C2</vt:lpwstr>
  </property>
</Properties>
</file>