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96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38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15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95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44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28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10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02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57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77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43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A969-B6FC-4012-9FEC-649A39777D6E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A65B-2A08-45B5-BADC-2A0180A83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14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2rp.fr/dossier/illettrisme---etat-des-lieu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28564" y="2458059"/>
            <a:ext cx="2681536" cy="132741"/>
          </a:xfrm>
        </p:spPr>
        <p:txBody>
          <a:bodyPr>
            <a:noAutofit/>
          </a:bodyPr>
          <a:lstStyle/>
          <a:p>
            <a:r>
              <a:rPr lang="fr-FR" sz="7200" dirty="0"/>
              <a:t>C2RP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37" y="7220960"/>
            <a:ext cx="6529419" cy="621193"/>
          </a:xfrm>
        </p:spPr>
        <p:txBody>
          <a:bodyPr>
            <a:normAutofit fontScale="92500"/>
          </a:bodyPr>
          <a:lstStyle/>
          <a:p>
            <a:r>
              <a:rPr lang="fr-FR" sz="2423" u="sng" dirty="0">
                <a:hlinkClick r:id="rId2"/>
              </a:rPr>
              <a:t>https://www.c2rp.fr/dossier/illettrisme---etat-des-lieux</a:t>
            </a:r>
            <a:endParaRPr lang="fr-FR" sz="2423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78136" y="3130598"/>
            <a:ext cx="543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https://www.c2rp.fr/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927" y="8773597"/>
            <a:ext cx="772264" cy="78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94" y="290500"/>
            <a:ext cx="6240779" cy="837751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610" y="8918532"/>
            <a:ext cx="772264" cy="78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25" y="347241"/>
            <a:ext cx="6392868" cy="932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2440" y="1174849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Les organismes de formation </a:t>
            </a:r>
          </a:p>
          <a:p>
            <a:pPr algn="ctr"/>
            <a:r>
              <a:rPr lang="fr-FR" sz="3200" dirty="0"/>
              <a:t> Lire Ecrire </a:t>
            </a:r>
            <a:r>
              <a:rPr lang="fr-FR" sz="3200" dirty="0" smtClean="0"/>
              <a:t>Agir</a:t>
            </a:r>
          </a:p>
          <a:p>
            <a:pPr algn="ctr"/>
            <a:r>
              <a:rPr lang="fr-FR" sz="3200" smtClean="0"/>
              <a:t>Valenciennes			</a:t>
            </a:r>
            <a:endParaRPr lang="fr-FR" sz="32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420265"/>
              </p:ext>
            </p:extLst>
          </p:nvPr>
        </p:nvGraphicFramePr>
        <p:xfrm>
          <a:off x="131105" y="3705016"/>
          <a:ext cx="6560820" cy="169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69">
                  <a:extLst>
                    <a:ext uri="{9D8B030D-6E8A-4147-A177-3AD203B41FA5}">
                      <a16:colId xmlns:a16="http://schemas.microsoft.com/office/drawing/2014/main" val="2402775254"/>
                    </a:ext>
                  </a:extLst>
                </a:gridCol>
                <a:gridCol w="5213951">
                  <a:extLst>
                    <a:ext uri="{9D8B030D-6E8A-4147-A177-3AD203B41FA5}">
                      <a16:colId xmlns:a16="http://schemas.microsoft.com/office/drawing/2014/main" val="1674261751"/>
                    </a:ext>
                  </a:extLst>
                </a:gridCol>
              </a:tblGrid>
              <a:tr h="213929"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CAPEP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Carole LEFEBVRE :  clefebvre@capep.com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16005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Greta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Carole HUART : carole.huart4@ac-lille.fr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10056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 Formation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Patrick FLAMENT : patrick.flament@id-formation.fr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507020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Instep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Catherine DELOEIL : catherine.deloeil@instep.fr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34901"/>
                  </a:ext>
                </a:extLst>
              </a:tr>
              <a:tr h="213929"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SJT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Géraldine MANGE CANNAROZZO</a:t>
                      </a:r>
                      <a:r>
                        <a:rPr lang="fr-F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mange@sjt.com</a:t>
                      </a:r>
                    </a:p>
                    <a:p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00" marR="10400" marT="5201" marB="52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623413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142" y="8836226"/>
            <a:ext cx="772264" cy="78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127D638A574646B4217EBBB90631C2" ma:contentTypeVersion="10" ma:contentTypeDescription="Crée un document." ma:contentTypeScope="" ma:versionID="a397292718e63b94845d1fd440181873">
  <xsd:schema xmlns:xsd="http://www.w3.org/2001/XMLSchema" xmlns:xs="http://www.w3.org/2001/XMLSchema" xmlns:p="http://schemas.microsoft.com/office/2006/metadata/properties" xmlns:ns2="ead62201-c9ae-48b5-bf93-d27437559901" xmlns:ns3="7aa4bd16-15a0-440b-aa7d-06a669317b17" targetNamespace="http://schemas.microsoft.com/office/2006/metadata/properties" ma:root="true" ma:fieldsID="6722c543782013a00acac0936db0daac" ns2:_="" ns3:_="">
    <xsd:import namespace="ead62201-c9ae-48b5-bf93-d27437559901"/>
    <xsd:import namespace="7aa4bd16-15a0-440b-aa7d-06a669317b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62201-c9ae-48b5-bf93-d27437559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25643a45-d83d-4714-ba38-213e18cd99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4bd16-15a0-440b-aa7d-06a669317b1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1139f85-fd48-4b9a-bda2-55e541cb6759}" ma:internalName="TaxCatchAll" ma:showField="CatchAllData" ma:web="7aa4bd16-15a0-440b-aa7d-06a669317b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a4bd16-15a0-440b-aa7d-06a669317b17" xsi:nil="true"/>
    <lcf76f155ced4ddcb4097134ff3c332f xmlns="ead62201-c9ae-48b5-bf93-d2743755990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E7E35D-AF29-4C35-9853-245A7043773F}"/>
</file>

<file path=customXml/itemProps2.xml><?xml version="1.0" encoding="utf-8"?>
<ds:datastoreItem xmlns:ds="http://schemas.openxmlformats.org/officeDocument/2006/customXml" ds:itemID="{F77DDB90-E8E1-4BD8-99F1-DB828DE72E84}"/>
</file>

<file path=customXml/itemProps3.xml><?xml version="1.0" encoding="utf-8"?>
<ds:datastoreItem xmlns:ds="http://schemas.openxmlformats.org/officeDocument/2006/customXml" ds:itemID="{B0230D85-D14A-4DF8-9521-1108097F191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50</Words>
  <Application>Microsoft Office PowerPoint</Application>
  <PresentationFormat>Format A4 (210 x 297 mm)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C2RP</vt:lpstr>
      <vt:lpstr>Présentation PowerPoint</vt:lpstr>
      <vt:lpstr>Présentation PowerPoint</vt:lpstr>
      <vt:lpstr>Présentation PowerPoint</vt:lpstr>
    </vt:vector>
  </TitlesOfParts>
  <Company>Région Hauts-de-France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C2RP</dc:title>
  <dc:creator>SANTERNE Nadège</dc:creator>
  <cp:lastModifiedBy>VIOT Franck</cp:lastModifiedBy>
  <cp:revision>12</cp:revision>
  <dcterms:created xsi:type="dcterms:W3CDTF">2023-03-08T09:38:58Z</dcterms:created>
  <dcterms:modified xsi:type="dcterms:W3CDTF">2023-03-09T10:59:44Z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0x0101006B127D638A574646B4217EBBB90631C2</vt:lpwstr>
  </property>
</Properties>
</file>