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76" r:id="rId2"/>
    <p:sldMasterId id="2147483684" r:id="rId3"/>
    <p:sldMasterId id="2147483704" r:id="rId4"/>
  </p:sldMasterIdLst>
  <p:notesMasterIdLst>
    <p:notesMasterId r:id="rId13"/>
  </p:notesMasterIdLst>
  <p:sldIdLst>
    <p:sldId id="332" r:id="rId5"/>
    <p:sldId id="333" r:id="rId6"/>
    <p:sldId id="337" r:id="rId7"/>
    <p:sldId id="328" r:id="rId8"/>
    <p:sldId id="322" r:id="rId9"/>
    <p:sldId id="336" r:id="rId10"/>
    <p:sldId id="335" r:id="rId11"/>
    <p:sldId id="311" r:id="rId12"/>
  </p:sldIdLst>
  <p:sldSz cx="12192000" cy="6858000"/>
  <p:notesSz cx="7104063" cy="10234613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Raleway" pitchFamily="2" charset="0"/>
      <p:regular r:id="rId18"/>
      <p:bold r:id="rId19"/>
      <p:italic r:id="rId20"/>
      <p:boldItalic r:id="rId21"/>
    </p:embeddedFont>
    <p:embeddedFont>
      <p:font typeface="Raleway Medium" pitchFamily="2" charset="0"/>
      <p:regular r:id="rId22"/>
      <p:bold r:id="rId23"/>
      <p:italic r:id="rId24"/>
      <p:boldItalic r:id="rId25"/>
    </p:embeddedFont>
    <p:embeddedFont>
      <p:font typeface="Raleway SemiBold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3" roundtripDataSignature="AMtx7mg4ZTsg9ZUMfnwTMN+fLHs117pI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71FC"/>
    <a:srgbClr val="6666FF"/>
    <a:srgbClr val="F0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F18989-65D8-4A8C-82B4-88172B1BD29D}">
  <a:tblStyle styleId="{5CF18989-65D8-4A8C-82B4-88172B1BD29D}" styleName="Table_0">
    <a:wholeTbl>
      <a:tcTxStyle b="off" i="off">
        <a:font>
          <a:latin typeface="Raleway"/>
          <a:ea typeface="Raleway"/>
          <a:cs typeface="Raleway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Raleway"/>
          <a:ea typeface="Raleway"/>
          <a:cs typeface="Raleway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Raleway"/>
          <a:ea typeface="Raleway"/>
          <a:cs typeface="Raleway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Raleway"/>
          <a:ea typeface="Raleway"/>
          <a:cs typeface="Raleway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Raleway"/>
          <a:ea typeface="Raleway"/>
          <a:cs typeface="Raleway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3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84" Type="http://schemas.openxmlformats.org/officeDocument/2006/relationships/presProps" Target="presProps.xml"/><Relationship Id="rId89" Type="http://schemas.openxmlformats.org/officeDocument/2006/relationships/customXml" Target="../customXml/item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83" Type="http://customschemas.google.com/relationships/presentationmetadata" Target="metadata"/><Relationship Id="rId88" Type="http://schemas.microsoft.com/office/2016/11/relationships/changesInfo" Target="changesInfos/changesInfo1.xml"/><Relationship Id="rId9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8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90" Type="http://schemas.openxmlformats.org/officeDocument/2006/relationships/customXml" Target="../customXml/item2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86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8" Type="http://schemas.openxmlformats.org/officeDocument/2006/relationships/slide" Target="slides/slide4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éranger BASSEUR" userId="1fad95a2-951d-4e2f-9fe2-e62c08b717ab" providerId="ADAL" clId="{4EC312F4-CEAD-46E4-B88B-C2F207C4A3BB}"/>
    <pc:docChg chg="undo redo custSel addSld delSld modSld sldOrd delMainMaster modNotesMaster">
      <pc:chgData name="Béranger BASSEUR" userId="1fad95a2-951d-4e2f-9fe2-e62c08b717ab" providerId="ADAL" clId="{4EC312F4-CEAD-46E4-B88B-C2F207C4A3BB}" dt="2023-04-21T08:35:40.712" v="561"/>
      <pc:docMkLst>
        <pc:docMk/>
      </pc:docMkLst>
      <pc:sldChg chg="del">
        <pc:chgData name="Béranger BASSEUR" userId="1fad95a2-951d-4e2f-9fe2-e62c08b717ab" providerId="ADAL" clId="{4EC312F4-CEAD-46E4-B88B-C2F207C4A3BB}" dt="2023-04-11T14:53:15.832" v="3" actId="47"/>
        <pc:sldMkLst>
          <pc:docMk/>
          <pc:sldMk cId="0" sldId="263"/>
        </pc:sldMkLst>
      </pc:sldChg>
      <pc:sldChg chg="del">
        <pc:chgData name="Béranger BASSEUR" userId="1fad95a2-951d-4e2f-9fe2-e62c08b717ab" providerId="ADAL" clId="{4EC312F4-CEAD-46E4-B88B-C2F207C4A3BB}" dt="2023-04-11T14:52:55.304" v="0" actId="47"/>
        <pc:sldMkLst>
          <pc:docMk/>
          <pc:sldMk cId="0" sldId="266"/>
        </pc:sldMkLst>
      </pc:sldChg>
      <pc:sldChg chg="del">
        <pc:chgData name="Béranger BASSEUR" userId="1fad95a2-951d-4e2f-9fe2-e62c08b717ab" providerId="ADAL" clId="{4EC312F4-CEAD-46E4-B88B-C2F207C4A3BB}" dt="2023-04-11T14:52:55.304" v="0" actId="47"/>
        <pc:sldMkLst>
          <pc:docMk/>
          <pc:sldMk cId="0" sldId="269"/>
        </pc:sldMkLst>
      </pc:sldChg>
      <pc:sldChg chg="del">
        <pc:chgData name="Béranger BASSEUR" userId="1fad95a2-951d-4e2f-9fe2-e62c08b717ab" providerId="ADAL" clId="{4EC312F4-CEAD-46E4-B88B-C2F207C4A3BB}" dt="2023-04-11T14:52:55.304" v="0" actId="47"/>
        <pc:sldMkLst>
          <pc:docMk/>
          <pc:sldMk cId="0" sldId="270"/>
        </pc:sldMkLst>
      </pc:sldChg>
      <pc:sldChg chg="modSp add del mod ord">
        <pc:chgData name="Béranger BASSEUR" userId="1fad95a2-951d-4e2f-9fe2-e62c08b717ab" providerId="ADAL" clId="{4EC312F4-CEAD-46E4-B88B-C2F207C4A3BB}" dt="2023-04-11T15:45:04.610" v="161" actId="47"/>
        <pc:sldMkLst>
          <pc:docMk/>
          <pc:sldMk cId="0" sldId="275"/>
        </pc:sldMkLst>
        <pc:spChg chg="mod">
          <ac:chgData name="Béranger BASSEUR" userId="1fad95a2-951d-4e2f-9fe2-e62c08b717ab" providerId="ADAL" clId="{4EC312F4-CEAD-46E4-B88B-C2F207C4A3BB}" dt="2023-04-11T15:01:37.283" v="21" actId="20577"/>
          <ac:spMkLst>
            <pc:docMk/>
            <pc:sldMk cId="0" sldId="275"/>
            <ac:spMk id="787" creationId="{00000000-0000-0000-0000-000000000000}"/>
          </ac:spMkLst>
        </pc:spChg>
      </pc:sldChg>
      <pc:sldChg chg="add del ord">
        <pc:chgData name="Béranger BASSEUR" userId="1fad95a2-951d-4e2f-9fe2-e62c08b717ab" providerId="ADAL" clId="{4EC312F4-CEAD-46E4-B88B-C2F207C4A3BB}" dt="2023-04-11T15:05:33.053" v="35" actId="47"/>
        <pc:sldMkLst>
          <pc:docMk/>
          <pc:sldMk cId="0" sldId="276"/>
        </pc:sldMkLst>
      </pc:sldChg>
      <pc:sldChg chg="add del ord">
        <pc:chgData name="Béranger BASSEUR" userId="1fad95a2-951d-4e2f-9fe2-e62c08b717ab" providerId="ADAL" clId="{4EC312F4-CEAD-46E4-B88B-C2F207C4A3BB}" dt="2023-04-11T15:05:33.053" v="35" actId="47"/>
        <pc:sldMkLst>
          <pc:docMk/>
          <pc:sldMk cId="0" sldId="277"/>
        </pc:sldMkLst>
      </pc:sldChg>
      <pc:sldChg chg="add del ord">
        <pc:chgData name="Béranger BASSEUR" userId="1fad95a2-951d-4e2f-9fe2-e62c08b717ab" providerId="ADAL" clId="{4EC312F4-CEAD-46E4-B88B-C2F207C4A3BB}" dt="2023-04-11T15:05:33.053" v="35" actId="47"/>
        <pc:sldMkLst>
          <pc:docMk/>
          <pc:sldMk cId="0" sldId="278"/>
        </pc:sldMkLst>
      </pc:sldChg>
      <pc:sldChg chg="add del ord">
        <pc:chgData name="Béranger BASSEUR" userId="1fad95a2-951d-4e2f-9fe2-e62c08b717ab" providerId="ADAL" clId="{4EC312F4-CEAD-46E4-B88B-C2F207C4A3BB}" dt="2023-04-11T15:05:33.053" v="35" actId="47"/>
        <pc:sldMkLst>
          <pc:docMk/>
          <pc:sldMk cId="0" sldId="279"/>
        </pc:sldMkLst>
      </pc:sldChg>
      <pc:sldChg chg="delSp mod modNotes">
        <pc:chgData name="Béranger BASSEUR" userId="1fad95a2-951d-4e2f-9fe2-e62c08b717ab" providerId="ADAL" clId="{4EC312F4-CEAD-46E4-B88B-C2F207C4A3BB}" dt="2023-04-21T08:35:40.712" v="561"/>
        <pc:sldMkLst>
          <pc:docMk/>
          <pc:sldMk cId="0" sldId="311"/>
        </pc:sldMkLst>
        <pc:picChg chg="del">
          <ac:chgData name="Béranger BASSEUR" userId="1fad95a2-951d-4e2f-9fe2-e62c08b717ab" providerId="ADAL" clId="{4EC312F4-CEAD-46E4-B88B-C2F207C4A3BB}" dt="2023-04-11T15:46:48.549" v="167" actId="478"/>
          <ac:picMkLst>
            <pc:docMk/>
            <pc:sldMk cId="0" sldId="311"/>
            <ac:picMk id="1436" creationId="{00000000-0000-0000-0000-000000000000}"/>
          </ac:picMkLst>
        </pc:picChg>
        <pc:picChg chg="del">
          <ac:chgData name="Béranger BASSEUR" userId="1fad95a2-951d-4e2f-9fe2-e62c08b717ab" providerId="ADAL" clId="{4EC312F4-CEAD-46E4-B88B-C2F207C4A3BB}" dt="2023-04-11T15:46:52.083" v="169" actId="478"/>
          <ac:picMkLst>
            <pc:docMk/>
            <pc:sldMk cId="0" sldId="311"/>
            <ac:picMk id="1437" creationId="{00000000-0000-0000-0000-000000000000}"/>
          </ac:picMkLst>
        </pc:picChg>
        <pc:picChg chg="del">
          <ac:chgData name="Béranger BASSEUR" userId="1fad95a2-951d-4e2f-9fe2-e62c08b717ab" providerId="ADAL" clId="{4EC312F4-CEAD-46E4-B88B-C2F207C4A3BB}" dt="2023-04-11T15:46:50.459" v="168" actId="478"/>
          <ac:picMkLst>
            <pc:docMk/>
            <pc:sldMk cId="0" sldId="311"/>
            <ac:picMk id="1438" creationId="{00000000-0000-0000-0000-000000000000}"/>
          </ac:picMkLst>
        </pc:picChg>
      </pc:sldChg>
      <pc:sldChg chg="del">
        <pc:chgData name="Béranger BASSEUR" userId="1fad95a2-951d-4e2f-9fe2-e62c08b717ab" providerId="ADAL" clId="{4EC312F4-CEAD-46E4-B88B-C2F207C4A3BB}" dt="2023-04-11T14:53:01.938" v="1" actId="47"/>
        <pc:sldMkLst>
          <pc:docMk/>
          <pc:sldMk cId="2496399243" sldId="319"/>
        </pc:sldMkLst>
      </pc:sldChg>
      <pc:sldChg chg="addSp delSp modSp mod">
        <pc:chgData name="Béranger BASSEUR" userId="1fad95a2-951d-4e2f-9fe2-e62c08b717ab" providerId="ADAL" clId="{4EC312F4-CEAD-46E4-B88B-C2F207C4A3BB}" dt="2023-04-21T08:31:52.741" v="560" actId="14100"/>
        <pc:sldMkLst>
          <pc:docMk/>
          <pc:sldMk cId="3357172129" sldId="322"/>
        </pc:sldMkLst>
        <pc:picChg chg="add del mod">
          <ac:chgData name="Béranger BASSEUR" userId="1fad95a2-951d-4e2f-9fe2-e62c08b717ab" providerId="ADAL" clId="{4EC312F4-CEAD-46E4-B88B-C2F207C4A3BB}" dt="2023-04-21T08:31:33.755" v="556" actId="478"/>
          <ac:picMkLst>
            <pc:docMk/>
            <pc:sldMk cId="3357172129" sldId="322"/>
            <ac:picMk id="4" creationId="{3536C7BC-2AC0-9D2B-8D1F-1FC1BB0A9C7C}"/>
          </ac:picMkLst>
        </pc:picChg>
        <pc:picChg chg="add mod">
          <ac:chgData name="Béranger BASSEUR" userId="1fad95a2-951d-4e2f-9fe2-e62c08b717ab" providerId="ADAL" clId="{4EC312F4-CEAD-46E4-B88B-C2F207C4A3BB}" dt="2023-04-21T08:31:52.741" v="560" actId="14100"/>
          <ac:picMkLst>
            <pc:docMk/>
            <pc:sldMk cId="3357172129" sldId="322"/>
            <ac:picMk id="8" creationId="{1376403B-EB7C-75CA-8694-B1E1974FD5E2}"/>
          </ac:picMkLst>
        </pc:picChg>
      </pc:sldChg>
      <pc:sldChg chg="modSp del mod">
        <pc:chgData name="Béranger BASSEUR" userId="1fad95a2-951d-4e2f-9fe2-e62c08b717ab" providerId="ADAL" clId="{4EC312F4-CEAD-46E4-B88B-C2F207C4A3BB}" dt="2023-04-11T15:40:55.308" v="123" actId="47"/>
        <pc:sldMkLst>
          <pc:docMk/>
          <pc:sldMk cId="450350136" sldId="325"/>
        </pc:sldMkLst>
        <pc:spChg chg="mod">
          <ac:chgData name="Béranger BASSEUR" userId="1fad95a2-951d-4e2f-9fe2-e62c08b717ab" providerId="ADAL" clId="{4EC312F4-CEAD-46E4-B88B-C2F207C4A3BB}" dt="2023-04-11T14:53:07.775" v="2" actId="6549"/>
          <ac:spMkLst>
            <pc:docMk/>
            <pc:sldMk cId="450350136" sldId="325"/>
            <ac:spMk id="4" creationId="{6029CE12-700A-400B-8A7F-0BAD45C88486}"/>
          </ac:spMkLst>
        </pc:spChg>
      </pc:sldChg>
      <pc:sldChg chg="del">
        <pc:chgData name="Béranger BASSEUR" userId="1fad95a2-951d-4e2f-9fe2-e62c08b717ab" providerId="ADAL" clId="{4EC312F4-CEAD-46E4-B88B-C2F207C4A3BB}" dt="2023-04-11T14:53:24.841" v="5" actId="47"/>
        <pc:sldMkLst>
          <pc:docMk/>
          <pc:sldMk cId="4126410917" sldId="326"/>
        </pc:sldMkLst>
      </pc:sldChg>
      <pc:sldChg chg="addSp mod">
        <pc:chgData name="Béranger BASSEUR" userId="1fad95a2-951d-4e2f-9fe2-e62c08b717ab" providerId="ADAL" clId="{4EC312F4-CEAD-46E4-B88B-C2F207C4A3BB}" dt="2023-04-11T14:54:54.087" v="7" actId="22"/>
        <pc:sldMkLst>
          <pc:docMk/>
          <pc:sldMk cId="1145237289" sldId="328"/>
        </pc:sldMkLst>
        <pc:spChg chg="add">
          <ac:chgData name="Béranger BASSEUR" userId="1fad95a2-951d-4e2f-9fe2-e62c08b717ab" providerId="ADAL" clId="{4EC312F4-CEAD-46E4-B88B-C2F207C4A3BB}" dt="2023-04-11T14:54:54.087" v="7" actId="22"/>
          <ac:spMkLst>
            <pc:docMk/>
            <pc:sldMk cId="1145237289" sldId="328"/>
            <ac:spMk id="4" creationId="{1040E18A-A780-3861-329D-ADC7C5FA8528}"/>
          </ac:spMkLst>
        </pc:spChg>
      </pc:sldChg>
      <pc:sldChg chg="add del">
        <pc:chgData name="Béranger BASSEUR" userId="1fad95a2-951d-4e2f-9fe2-e62c08b717ab" providerId="ADAL" clId="{4EC312F4-CEAD-46E4-B88B-C2F207C4A3BB}" dt="2023-04-11T15:06:24.603" v="36" actId="47"/>
        <pc:sldMkLst>
          <pc:docMk/>
          <pc:sldMk cId="541131722" sldId="329"/>
        </pc:sldMkLst>
      </pc:sldChg>
      <pc:sldChg chg="new del">
        <pc:chgData name="Béranger BASSEUR" userId="1fad95a2-951d-4e2f-9fe2-e62c08b717ab" providerId="ADAL" clId="{4EC312F4-CEAD-46E4-B88B-C2F207C4A3BB}" dt="2023-04-11T15:01:31.761" v="20" actId="47"/>
        <pc:sldMkLst>
          <pc:docMk/>
          <pc:sldMk cId="3141246323" sldId="330"/>
        </pc:sldMkLst>
      </pc:sldChg>
      <pc:sldChg chg="del">
        <pc:chgData name="Béranger BASSEUR" userId="1fad95a2-951d-4e2f-9fe2-e62c08b717ab" providerId="ADAL" clId="{4EC312F4-CEAD-46E4-B88B-C2F207C4A3BB}" dt="2023-04-11T14:53:23.632" v="4" actId="47"/>
        <pc:sldMkLst>
          <pc:docMk/>
          <pc:sldMk cId="3645622941" sldId="330"/>
        </pc:sldMkLst>
      </pc:sldChg>
      <pc:sldChg chg="addSp modSp new del mod">
        <pc:chgData name="Béranger BASSEUR" userId="1fad95a2-951d-4e2f-9fe2-e62c08b717ab" providerId="ADAL" clId="{4EC312F4-CEAD-46E4-B88B-C2F207C4A3BB}" dt="2023-04-11T15:43:42.897" v="124" actId="47"/>
        <pc:sldMkLst>
          <pc:docMk/>
          <pc:sldMk cId="4225680077" sldId="331"/>
        </pc:sldMkLst>
        <pc:picChg chg="add mod">
          <ac:chgData name="Béranger BASSEUR" userId="1fad95a2-951d-4e2f-9fe2-e62c08b717ab" providerId="ADAL" clId="{4EC312F4-CEAD-46E4-B88B-C2F207C4A3BB}" dt="2023-04-11T15:05:21.910" v="34" actId="1076"/>
          <ac:picMkLst>
            <pc:docMk/>
            <pc:sldMk cId="4225680077" sldId="331"/>
            <ac:picMk id="4" creationId="{0A4C77C7-70DF-65E3-F5D8-1BEE0A981B7B}"/>
          </ac:picMkLst>
        </pc:picChg>
      </pc:sldChg>
      <pc:sldChg chg="addSp delSp modSp new mod">
        <pc:chgData name="Béranger BASSEUR" userId="1fad95a2-951d-4e2f-9fe2-e62c08b717ab" providerId="ADAL" clId="{4EC312F4-CEAD-46E4-B88B-C2F207C4A3BB}" dt="2023-04-11T15:58:20.663" v="216" actId="478"/>
        <pc:sldMkLst>
          <pc:docMk/>
          <pc:sldMk cId="4199692326" sldId="332"/>
        </pc:sldMkLst>
        <pc:spChg chg="del">
          <ac:chgData name="Béranger BASSEUR" userId="1fad95a2-951d-4e2f-9fe2-e62c08b717ab" providerId="ADAL" clId="{4EC312F4-CEAD-46E4-B88B-C2F207C4A3BB}" dt="2023-04-11T15:02:14.742" v="24" actId="478"/>
          <ac:spMkLst>
            <pc:docMk/>
            <pc:sldMk cId="4199692326" sldId="332"/>
            <ac:spMk id="2" creationId="{5A1EDF43-A303-9AA8-2AD1-7935C4F1361B}"/>
          </ac:spMkLst>
        </pc:spChg>
        <pc:spChg chg="del">
          <ac:chgData name="Béranger BASSEUR" userId="1fad95a2-951d-4e2f-9fe2-e62c08b717ab" providerId="ADAL" clId="{4EC312F4-CEAD-46E4-B88B-C2F207C4A3BB}" dt="2023-04-11T15:58:20.663" v="216" actId="478"/>
          <ac:spMkLst>
            <pc:docMk/>
            <pc:sldMk cId="4199692326" sldId="332"/>
            <ac:spMk id="3" creationId="{DA1E1813-E95D-FF17-C360-A93D6F141F0D}"/>
          </ac:spMkLst>
        </pc:spChg>
        <pc:spChg chg="add mod">
          <ac:chgData name="Béranger BASSEUR" userId="1fad95a2-951d-4e2f-9fe2-e62c08b717ab" providerId="ADAL" clId="{4EC312F4-CEAD-46E4-B88B-C2F207C4A3BB}" dt="2023-04-11T15:40:12.821" v="121" actId="20577"/>
          <ac:spMkLst>
            <pc:docMk/>
            <pc:sldMk cId="4199692326" sldId="332"/>
            <ac:spMk id="4" creationId="{6561B0A0-5F67-D884-5BC3-0DC6F008CBAE}"/>
          </ac:spMkLst>
        </pc:spChg>
      </pc:sldChg>
      <pc:sldChg chg="addSp delSp modSp add mod ord">
        <pc:chgData name="Béranger BASSEUR" userId="1fad95a2-951d-4e2f-9fe2-e62c08b717ab" providerId="ADAL" clId="{4EC312F4-CEAD-46E4-B88B-C2F207C4A3BB}" dt="2023-04-12T06:54:52.994" v="527" actId="255"/>
        <pc:sldMkLst>
          <pc:docMk/>
          <pc:sldMk cId="369116015" sldId="333"/>
        </pc:sldMkLst>
        <pc:spChg chg="mod">
          <ac:chgData name="Béranger BASSEUR" userId="1fad95a2-951d-4e2f-9fe2-e62c08b717ab" providerId="ADAL" clId="{4EC312F4-CEAD-46E4-B88B-C2F207C4A3BB}" dt="2023-04-12T06:54:52.994" v="527" actId="255"/>
          <ac:spMkLst>
            <pc:docMk/>
            <pc:sldMk cId="369116015" sldId="333"/>
            <ac:spMk id="2" creationId="{34FB3E9C-4AC6-D0C3-D9DD-AFF4FE834771}"/>
          </ac:spMkLst>
        </pc:spChg>
        <pc:spChg chg="del">
          <ac:chgData name="Béranger BASSEUR" userId="1fad95a2-951d-4e2f-9fe2-e62c08b717ab" providerId="ADAL" clId="{4EC312F4-CEAD-46E4-B88B-C2F207C4A3BB}" dt="2023-04-11T15:57:04.178" v="212" actId="478"/>
          <ac:spMkLst>
            <pc:docMk/>
            <pc:sldMk cId="369116015" sldId="333"/>
            <ac:spMk id="3" creationId="{2589E8B7-31C2-9B3B-B200-AD5301342F15}"/>
          </ac:spMkLst>
        </pc:spChg>
        <pc:picChg chg="del">
          <ac:chgData name="Béranger BASSEUR" userId="1fad95a2-951d-4e2f-9fe2-e62c08b717ab" providerId="ADAL" clId="{4EC312F4-CEAD-46E4-B88B-C2F207C4A3BB}" dt="2023-04-11T15:04:06.963" v="26" actId="478"/>
          <ac:picMkLst>
            <pc:docMk/>
            <pc:sldMk cId="369116015" sldId="333"/>
            <ac:picMk id="4" creationId="{0A4C77C7-70DF-65E3-F5D8-1BEE0A981B7B}"/>
          </ac:picMkLst>
        </pc:picChg>
        <pc:picChg chg="add del mod">
          <ac:chgData name="Béranger BASSEUR" userId="1fad95a2-951d-4e2f-9fe2-e62c08b717ab" providerId="ADAL" clId="{4EC312F4-CEAD-46E4-B88B-C2F207C4A3BB}" dt="2023-04-11T15:58:39.051" v="218" actId="478"/>
          <ac:picMkLst>
            <pc:docMk/>
            <pc:sldMk cId="369116015" sldId="333"/>
            <ac:picMk id="6" creationId="{107D1880-8636-C5F1-55F8-8E81B31468DF}"/>
          </ac:picMkLst>
        </pc:picChg>
        <pc:picChg chg="add del mod">
          <ac:chgData name="Béranger BASSEUR" userId="1fad95a2-951d-4e2f-9fe2-e62c08b717ab" providerId="ADAL" clId="{4EC312F4-CEAD-46E4-B88B-C2F207C4A3BB}" dt="2023-04-11T15:58:40.898" v="219" actId="478"/>
          <ac:picMkLst>
            <pc:docMk/>
            <pc:sldMk cId="369116015" sldId="333"/>
            <ac:picMk id="8" creationId="{28817EE2-DE7B-F08C-6D9E-5617068532FE}"/>
          </ac:picMkLst>
        </pc:picChg>
        <pc:picChg chg="add del mod">
          <ac:chgData name="Béranger BASSEUR" userId="1fad95a2-951d-4e2f-9fe2-e62c08b717ab" providerId="ADAL" clId="{4EC312F4-CEAD-46E4-B88B-C2F207C4A3BB}" dt="2023-04-11T15:58:42.564" v="220" actId="478"/>
          <ac:picMkLst>
            <pc:docMk/>
            <pc:sldMk cId="369116015" sldId="333"/>
            <ac:picMk id="10" creationId="{45B25AFB-778C-46EF-3E7A-D95B2833AAAE}"/>
          </ac:picMkLst>
        </pc:picChg>
        <pc:picChg chg="add mod">
          <ac:chgData name="Béranger BASSEUR" userId="1fad95a2-951d-4e2f-9fe2-e62c08b717ab" providerId="ADAL" clId="{4EC312F4-CEAD-46E4-B88B-C2F207C4A3BB}" dt="2023-04-11T16:29:21.542" v="361" actId="1076"/>
          <ac:picMkLst>
            <pc:docMk/>
            <pc:sldMk cId="369116015" sldId="333"/>
            <ac:picMk id="12" creationId="{875AC85D-447A-8133-37CC-2A83D4599F72}"/>
          </ac:picMkLst>
        </pc:picChg>
      </pc:sldChg>
      <pc:sldChg chg="addSp delSp modSp add del mod">
        <pc:chgData name="Béranger BASSEUR" userId="1fad95a2-951d-4e2f-9fe2-e62c08b717ab" providerId="ADAL" clId="{4EC312F4-CEAD-46E4-B88B-C2F207C4A3BB}" dt="2023-04-11T15:45:10.957" v="162" actId="47"/>
        <pc:sldMkLst>
          <pc:docMk/>
          <pc:sldMk cId="3993101919" sldId="334"/>
        </pc:sldMkLst>
        <pc:spChg chg="mod">
          <ac:chgData name="Béranger BASSEUR" userId="1fad95a2-951d-4e2f-9fe2-e62c08b717ab" providerId="ADAL" clId="{4EC312F4-CEAD-46E4-B88B-C2F207C4A3BB}" dt="2023-04-11T15:08:17.526" v="40" actId="6549"/>
          <ac:spMkLst>
            <pc:docMk/>
            <pc:sldMk cId="3993101919" sldId="334"/>
            <ac:spMk id="784" creationId="{00000000-0000-0000-0000-000000000000}"/>
          </ac:spMkLst>
        </pc:spChg>
        <pc:picChg chg="add del mod">
          <ac:chgData name="Béranger BASSEUR" userId="1fad95a2-951d-4e2f-9fe2-e62c08b717ab" providerId="ADAL" clId="{4EC312F4-CEAD-46E4-B88B-C2F207C4A3BB}" dt="2023-04-11T15:09:09.071" v="43" actId="21"/>
          <ac:picMkLst>
            <pc:docMk/>
            <pc:sldMk cId="3993101919" sldId="334"/>
            <ac:picMk id="2" creationId="{64F98AE5-5AF7-2FE4-FC56-264FF396CB9C}"/>
          </ac:picMkLst>
        </pc:picChg>
      </pc:sldChg>
      <pc:sldChg chg="addSp delSp modSp new mod">
        <pc:chgData name="Béranger BASSEUR" userId="1fad95a2-951d-4e2f-9fe2-e62c08b717ab" providerId="ADAL" clId="{4EC312F4-CEAD-46E4-B88B-C2F207C4A3BB}" dt="2023-04-21T08:28:42.758" v="552" actId="478"/>
        <pc:sldMkLst>
          <pc:docMk/>
          <pc:sldMk cId="3031302203" sldId="335"/>
        </pc:sldMkLst>
        <pc:spChg chg="del">
          <ac:chgData name="Béranger BASSEUR" userId="1fad95a2-951d-4e2f-9fe2-e62c08b717ab" providerId="ADAL" clId="{4EC312F4-CEAD-46E4-B88B-C2F207C4A3BB}" dt="2023-04-11T15:50:56.174" v="177" actId="478"/>
          <ac:spMkLst>
            <pc:docMk/>
            <pc:sldMk cId="3031302203" sldId="335"/>
            <ac:spMk id="4" creationId="{801F1CD0-7888-40DA-72C3-56514FFE1CEF}"/>
          </ac:spMkLst>
        </pc:spChg>
        <pc:spChg chg="add mod">
          <ac:chgData name="Béranger BASSEUR" userId="1fad95a2-951d-4e2f-9fe2-e62c08b717ab" providerId="ADAL" clId="{4EC312F4-CEAD-46E4-B88B-C2F207C4A3BB}" dt="2023-04-11T16:18:13.912" v="236" actId="207"/>
          <ac:spMkLst>
            <pc:docMk/>
            <pc:sldMk cId="3031302203" sldId="335"/>
            <ac:spMk id="8" creationId="{153B6F6F-5A87-42C8-DA85-A0642F4AB0C1}"/>
          </ac:spMkLst>
        </pc:spChg>
        <pc:spChg chg="add del mod">
          <ac:chgData name="Béranger BASSEUR" userId="1fad95a2-951d-4e2f-9fe2-e62c08b717ab" providerId="ADAL" clId="{4EC312F4-CEAD-46E4-B88B-C2F207C4A3BB}" dt="2023-04-21T08:28:42.758" v="552" actId="478"/>
          <ac:spMkLst>
            <pc:docMk/>
            <pc:sldMk cId="3031302203" sldId="335"/>
            <ac:spMk id="11" creationId="{38F2F2B1-7E94-3B28-AE69-3AEB823502BD}"/>
          </ac:spMkLst>
        </pc:spChg>
        <pc:picChg chg="add mod">
          <ac:chgData name="Béranger BASSEUR" userId="1fad95a2-951d-4e2f-9fe2-e62c08b717ab" providerId="ADAL" clId="{4EC312F4-CEAD-46E4-B88B-C2F207C4A3BB}" dt="2023-04-11T15:11:28.703" v="56" actId="14100"/>
          <ac:picMkLst>
            <pc:docMk/>
            <pc:sldMk cId="3031302203" sldId="335"/>
            <ac:picMk id="5" creationId="{863CB296-F0E3-7BB4-6D91-7D1596755FC4}"/>
          </ac:picMkLst>
        </pc:picChg>
        <pc:picChg chg="add del mod">
          <ac:chgData name="Béranger BASSEUR" userId="1fad95a2-951d-4e2f-9fe2-e62c08b717ab" providerId="ADAL" clId="{4EC312F4-CEAD-46E4-B88B-C2F207C4A3BB}" dt="2023-04-21T08:28:36.698" v="551" actId="14100"/>
          <ac:picMkLst>
            <pc:docMk/>
            <pc:sldMk cId="3031302203" sldId="335"/>
            <ac:picMk id="6" creationId="{9A9E7DBA-41EA-F8A1-42A0-6059F859B16B}"/>
          </ac:picMkLst>
        </pc:picChg>
        <pc:picChg chg="add del mod">
          <ac:chgData name="Béranger BASSEUR" userId="1fad95a2-951d-4e2f-9fe2-e62c08b717ab" providerId="ADAL" clId="{4EC312F4-CEAD-46E4-B88B-C2F207C4A3BB}" dt="2023-04-21T08:28:17.704" v="534" actId="478"/>
          <ac:picMkLst>
            <pc:docMk/>
            <pc:sldMk cId="3031302203" sldId="335"/>
            <ac:picMk id="7" creationId="{D8081F41-2B0E-293F-15C5-2A28F8850D08}"/>
          </ac:picMkLst>
        </pc:picChg>
        <pc:picChg chg="add del mod">
          <ac:chgData name="Béranger BASSEUR" userId="1fad95a2-951d-4e2f-9fe2-e62c08b717ab" providerId="ADAL" clId="{4EC312F4-CEAD-46E4-B88B-C2F207C4A3BB}" dt="2023-04-11T16:21:03.691" v="352" actId="478"/>
          <ac:picMkLst>
            <pc:docMk/>
            <pc:sldMk cId="3031302203" sldId="335"/>
            <ac:picMk id="10" creationId="{18EA8C61-60D4-C28E-54BC-3D912C51E972}"/>
          </ac:picMkLst>
        </pc:picChg>
      </pc:sldChg>
      <pc:sldChg chg="addSp delSp modSp new mod">
        <pc:chgData name="Béranger BASSEUR" userId="1fad95a2-951d-4e2f-9fe2-e62c08b717ab" providerId="ADAL" clId="{4EC312F4-CEAD-46E4-B88B-C2F207C4A3BB}" dt="2023-04-11T16:22:11.128" v="356" actId="207"/>
        <pc:sldMkLst>
          <pc:docMk/>
          <pc:sldMk cId="760762193" sldId="336"/>
        </pc:sldMkLst>
        <pc:spChg chg="del">
          <ac:chgData name="Béranger BASSEUR" userId="1fad95a2-951d-4e2f-9fe2-e62c08b717ab" providerId="ADAL" clId="{4EC312F4-CEAD-46E4-B88B-C2F207C4A3BB}" dt="2023-04-11T15:44:40.392" v="126"/>
          <ac:spMkLst>
            <pc:docMk/>
            <pc:sldMk cId="760762193" sldId="336"/>
            <ac:spMk id="2" creationId="{932A626D-50B8-E4FE-F84A-7D1714701A06}"/>
          </ac:spMkLst>
        </pc:spChg>
        <pc:spChg chg="del">
          <ac:chgData name="Béranger BASSEUR" userId="1fad95a2-951d-4e2f-9fe2-e62c08b717ab" providerId="ADAL" clId="{4EC312F4-CEAD-46E4-B88B-C2F207C4A3BB}" dt="2023-04-11T16:12:43.034" v="229" actId="478"/>
          <ac:spMkLst>
            <pc:docMk/>
            <pc:sldMk cId="760762193" sldId="336"/>
            <ac:spMk id="4" creationId="{5E90D0F7-A815-5500-9D10-D7111235056A}"/>
          </ac:spMkLst>
        </pc:spChg>
        <pc:spChg chg="add mod">
          <ac:chgData name="Béranger BASSEUR" userId="1fad95a2-951d-4e2f-9fe2-e62c08b717ab" providerId="ADAL" clId="{4EC312F4-CEAD-46E4-B88B-C2F207C4A3BB}" dt="2023-04-11T16:22:11.128" v="356" actId="207"/>
          <ac:spMkLst>
            <pc:docMk/>
            <pc:sldMk cId="760762193" sldId="336"/>
            <ac:spMk id="5" creationId="{1762A3EC-C8BA-CFEA-A58B-F195A1BD1578}"/>
          </ac:spMkLst>
        </pc:spChg>
        <pc:picChg chg="add mod">
          <ac:chgData name="Béranger BASSEUR" userId="1fad95a2-951d-4e2f-9fe2-e62c08b717ab" providerId="ADAL" clId="{4EC312F4-CEAD-46E4-B88B-C2F207C4A3BB}" dt="2023-04-11T15:48:59.672" v="172" actId="1076"/>
          <ac:picMkLst>
            <pc:docMk/>
            <pc:sldMk cId="760762193" sldId="336"/>
            <ac:picMk id="7" creationId="{1065F4EF-0E2A-9E7D-3317-4E7BD994F843}"/>
          </ac:picMkLst>
        </pc:picChg>
      </pc:sldChg>
      <pc:sldChg chg="new del">
        <pc:chgData name="Béranger BASSEUR" userId="1fad95a2-951d-4e2f-9fe2-e62c08b717ab" providerId="ADAL" clId="{4EC312F4-CEAD-46E4-B88B-C2F207C4A3BB}" dt="2023-04-11T15:46:29.157" v="165" actId="47"/>
        <pc:sldMkLst>
          <pc:docMk/>
          <pc:sldMk cId="2234379918" sldId="337"/>
        </pc:sldMkLst>
      </pc:sldChg>
      <pc:sldChg chg="delSp add mod">
        <pc:chgData name="Béranger BASSEUR" userId="1fad95a2-951d-4e2f-9fe2-e62c08b717ab" providerId="ADAL" clId="{4EC312F4-CEAD-46E4-B88B-C2F207C4A3BB}" dt="2023-04-11T16:13:46.925" v="230" actId="478"/>
        <pc:sldMkLst>
          <pc:docMk/>
          <pc:sldMk cId="4179558257" sldId="337"/>
        </pc:sldMkLst>
        <pc:spChg chg="del">
          <ac:chgData name="Béranger BASSEUR" userId="1fad95a2-951d-4e2f-9fe2-e62c08b717ab" providerId="ADAL" clId="{4EC312F4-CEAD-46E4-B88B-C2F207C4A3BB}" dt="2023-04-11T16:13:46.925" v="230" actId="478"/>
          <ac:spMkLst>
            <pc:docMk/>
            <pc:sldMk cId="4179558257" sldId="337"/>
            <ac:spMk id="2" creationId="{34FB3E9C-4AC6-D0C3-D9DD-AFF4FE834771}"/>
          </ac:spMkLst>
        </pc:spChg>
      </pc:sldChg>
      <pc:sldChg chg="add del">
        <pc:chgData name="Béranger BASSEUR" userId="1fad95a2-951d-4e2f-9fe2-e62c08b717ab" providerId="ADAL" clId="{4EC312F4-CEAD-46E4-B88B-C2F207C4A3BB}" dt="2023-04-11T15:46:33.441" v="166" actId="47"/>
        <pc:sldMkLst>
          <pc:docMk/>
          <pc:sldMk cId="2187449029" sldId="338"/>
        </pc:sldMkLst>
      </pc:sldChg>
      <pc:sldMasterChg chg="delSldLayout">
        <pc:chgData name="Béranger BASSEUR" userId="1fad95a2-951d-4e2f-9fe2-e62c08b717ab" providerId="ADAL" clId="{4EC312F4-CEAD-46E4-B88B-C2F207C4A3BB}" dt="2023-04-11T15:46:29.157" v="165" actId="47"/>
        <pc:sldMasterMkLst>
          <pc:docMk/>
          <pc:sldMasterMk cId="0" sldId="2147483648"/>
        </pc:sldMasterMkLst>
        <pc:sldLayoutChg chg="del">
          <pc:chgData name="Béranger BASSEUR" userId="1fad95a2-951d-4e2f-9fe2-e62c08b717ab" providerId="ADAL" clId="{4EC312F4-CEAD-46E4-B88B-C2F207C4A3BB}" dt="2023-04-11T15:46:29.157" v="165" actId="47"/>
          <pc:sldLayoutMkLst>
            <pc:docMk/>
            <pc:sldMasterMk cId="0" sldId="2147483648"/>
            <pc:sldLayoutMk cId="0" sldId="2147483668"/>
          </pc:sldLayoutMkLst>
        </pc:sldLayoutChg>
      </pc:sldMasterChg>
      <pc:sldMasterChg chg="delSldLayout">
        <pc:chgData name="Béranger BASSEUR" userId="1fad95a2-951d-4e2f-9fe2-e62c08b717ab" providerId="ADAL" clId="{4EC312F4-CEAD-46E4-B88B-C2F207C4A3BB}" dt="2023-04-11T15:40:55.308" v="123" actId="47"/>
        <pc:sldMasterMkLst>
          <pc:docMk/>
          <pc:sldMasterMk cId="0" sldId="2147483676"/>
        </pc:sldMasterMkLst>
        <pc:sldLayoutChg chg="del">
          <pc:chgData name="Béranger BASSEUR" userId="1fad95a2-951d-4e2f-9fe2-e62c08b717ab" providerId="ADAL" clId="{4EC312F4-CEAD-46E4-B88B-C2F207C4A3BB}" dt="2023-04-11T14:53:15.832" v="3" actId="47"/>
          <pc:sldLayoutMkLst>
            <pc:docMk/>
            <pc:sldMasterMk cId="0" sldId="2147483676"/>
            <pc:sldLayoutMk cId="0" sldId="2147483678"/>
          </pc:sldLayoutMkLst>
        </pc:sldLayoutChg>
        <pc:sldLayoutChg chg="del">
          <pc:chgData name="Béranger BASSEUR" userId="1fad95a2-951d-4e2f-9fe2-e62c08b717ab" providerId="ADAL" clId="{4EC312F4-CEAD-46E4-B88B-C2F207C4A3BB}" dt="2023-04-11T15:40:55.308" v="123" actId="47"/>
          <pc:sldLayoutMkLst>
            <pc:docMk/>
            <pc:sldMasterMk cId="0" sldId="2147483676"/>
            <pc:sldLayoutMk cId="0" sldId="2147483679"/>
          </pc:sldLayoutMkLst>
        </pc:sldLayoutChg>
      </pc:sldMasterChg>
      <pc:sldMasterChg chg="del delSldLayout">
        <pc:chgData name="Béranger BASSEUR" userId="1fad95a2-951d-4e2f-9fe2-e62c08b717ab" providerId="ADAL" clId="{4EC312F4-CEAD-46E4-B88B-C2F207C4A3BB}" dt="2023-04-11T14:52:55.304" v="0" actId="47"/>
        <pc:sldMasterMkLst>
          <pc:docMk/>
          <pc:sldMasterMk cId="1512440154" sldId="2147483704"/>
        </pc:sldMasterMkLst>
        <pc:sldLayoutChg chg="del">
          <pc:chgData name="Béranger BASSEUR" userId="1fad95a2-951d-4e2f-9fe2-e62c08b717ab" providerId="ADAL" clId="{4EC312F4-CEAD-46E4-B88B-C2F207C4A3BB}" dt="2023-04-11T14:52:55.304" v="0" actId="47"/>
          <pc:sldLayoutMkLst>
            <pc:docMk/>
            <pc:sldMasterMk cId="1512440154" sldId="2147483704"/>
            <pc:sldLayoutMk cId="1969143101" sldId="2147483705"/>
          </pc:sldLayoutMkLst>
        </pc:sldLayoutChg>
        <pc:sldLayoutChg chg="del">
          <pc:chgData name="Béranger BASSEUR" userId="1fad95a2-951d-4e2f-9fe2-e62c08b717ab" providerId="ADAL" clId="{4EC312F4-CEAD-46E4-B88B-C2F207C4A3BB}" dt="2023-04-11T14:52:55.304" v="0" actId="47"/>
          <pc:sldLayoutMkLst>
            <pc:docMk/>
            <pc:sldMasterMk cId="1512440154" sldId="2147483704"/>
            <pc:sldLayoutMk cId="4011548584" sldId="2147483706"/>
          </pc:sldLayoutMkLst>
        </pc:sldLayoutChg>
        <pc:sldLayoutChg chg="del">
          <pc:chgData name="Béranger BASSEUR" userId="1fad95a2-951d-4e2f-9fe2-e62c08b717ab" providerId="ADAL" clId="{4EC312F4-CEAD-46E4-B88B-C2F207C4A3BB}" dt="2023-04-11T14:52:55.304" v="0" actId="47"/>
          <pc:sldLayoutMkLst>
            <pc:docMk/>
            <pc:sldMasterMk cId="1512440154" sldId="2147483704"/>
            <pc:sldLayoutMk cId="3255045231" sldId="2147483707"/>
          </pc:sldLayoutMkLst>
        </pc:sldLayoutChg>
        <pc:sldLayoutChg chg="del">
          <pc:chgData name="Béranger BASSEUR" userId="1fad95a2-951d-4e2f-9fe2-e62c08b717ab" providerId="ADAL" clId="{4EC312F4-CEAD-46E4-B88B-C2F207C4A3BB}" dt="2023-04-11T14:52:55.304" v="0" actId="47"/>
          <pc:sldLayoutMkLst>
            <pc:docMk/>
            <pc:sldMasterMk cId="1512440154" sldId="2147483704"/>
            <pc:sldLayoutMk cId="2863429727" sldId="2147483708"/>
          </pc:sldLayoutMkLst>
        </pc:sldLayoutChg>
        <pc:sldLayoutChg chg="del">
          <pc:chgData name="Béranger BASSEUR" userId="1fad95a2-951d-4e2f-9fe2-e62c08b717ab" providerId="ADAL" clId="{4EC312F4-CEAD-46E4-B88B-C2F207C4A3BB}" dt="2023-04-11T14:52:55.304" v="0" actId="47"/>
          <pc:sldLayoutMkLst>
            <pc:docMk/>
            <pc:sldMasterMk cId="1512440154" sldId="2147483704"/>
            <pc:sldLayoutMk cId="624708425" sldId="2147483709"/>
          </pc:sldLayoutMkLst>
        </pc:sldLayoutChg>
        <pc:sldLayoutChg chg="del">
          <pc:chgData name="Béranger BASSEUR" userId="1fad95a2-951d-4e2f-9fe2-e62c08b717ab" providerId="ADAL" clId="{4EC312F4-CEAD-46E4-B88B-C2F207C4A3BB}" dt="2023-04-11T14:52:55.304" v="0" actId="47"/>
          <pc:sldLayoutMkLst>
            <pc:docMk/>
            <pc:sldMasterMk cId="1512440154" sldId="2147483704"/>
            <pc:sldLayoutMk cId="2906546254" sldId="2147483710"/>
          </pc:sldLayoutMkLst>
        </pc:sldLayoutChg>
      </pc:sldMasterChg>
      <pc:sldMasterChg chg="delSldLayout">
        <pc:chgData name="Béranger BASSEUR" userId="1fad95a2-951d-4e2f-9fe2-e62c08b717ab" providerId="ADAL" clId="{4EC312F4-CEAD-46E4-B88B-C2F207C4A3BB}" dt="2023-04-11T15:45:10.957" v="162" actId="47"/>
        <pc:sldMasterMkLst>
          <pc:docMk/>
          <pc:sldMasterMk cId="3400898678" sldId="2147483704"/>
        </pc:sldMasterMkLst>
        <pc:sldLayoutChg chg="del">
          <pc:chgData name="Béranger BASSEUR" userId="1fad95a2-951d-4e2f-9fe2-e62c08b717ab" providerId="ADAL" clId="{4EC312F4-CEAD-46E4-B88B-C2F207C4A3BB}" dt="2023-04-11T15:45:10.957" v="162" actId="47"/>
          <pc:sldLayoutMkLst>
            <pc:docMk/>
            <pc:sldMasterMk cId="3400898678" sldId="2147483704"/>
            <pc:sldLayoutMk cId="2011770807" sldId="2147483708"/>
          </pc:sldLayoutMkLst>
        </pc:sldLayoutChg>
      </pc:sldMasterChg>
      <pc:sldMasterChg chg="del delSldLayout">
        <pc:chgData name="Béranger BASSEUR" userId="1fad95a2-951d-4e2f-9fe2-e62c08b717ab" providerId="ADAL" clId="{4EC312F4-CEAD-46E4-B88B-C2F207C4A3BB}" dt="2023-04-11T14:52:55.304" v="0" actId="47"/>
        <pc:sldMasterMkLst>
          <pc:docMk/>
          <pc:sldMasterMk cId="2463418071" sldId="2147483711"/>
        </pc:sldMasterMkLst>
        <pc:sldLayoutChg chg="del">
          <pc:chgData name="Béranger BASSEUR" userId="1fad95a2-951d-4e2f-9fe2-e62c08b717ab" providerId="ADAL" clId="{4EC312F4-CEAD-46E4-B88B-C2F207C4A3BB}" dt="2023-04-11T14:52:55.304" v="0" actId="47"/>
          <pc:sldLayoutMkLst>
            <pc:docMk/>
            <pc:sldMasterMk cId="2463418071" sldId="2147483711"/>
            <pc:sldLayoutMk cId="2070606755" sldId="2147483712"/>
          </pc:sldLayoutMkLst>
        </pc:sldLayoutChg>
        <pc:sldLayoutChg chg="del">
          <pc:chgData name="Béranger BASSEUR" userId="1fad95a2-951d-4e2f-9fe2-e62c08b717ab" providerId="ADAL" clId="{4EC312F4-CEAD-46E4-B88B-C2F207C4A3BB}" dt="2023-04-11T14:52:55.304" v="0" actId="47"/>
          <pc:sldLayoutMkLst>
            <pc:docMk/>
            <pc:sldMasterMk cId="2463418071" sldId="2147483711"/>
            <pc:sldLayoutMk cId="787220530" sldId="2147483713"/>
          </pc:sldLayoutMkLst>
        </pc:sldLayoutChg>
        <pc:sldLayoutChg chg="del">
          <pc:chgData name="Béranger BASSEUR" userId="1fad95a2-951d-4e2f-9fe2-e62c08b717ab" providerId="ADAL" clId="{4EC312F4-CEAD-46E4-B88B-C2F207C4A3BB}" dt="2023-04-11T14:52:55.304" v="0" actId="47"/>
          <pc:sldLayoutMkLst>
            <pc:docMk/>
            <pc:sldMasterMk cId="2463418071" sldId="2147483711"/>
            <pc:sldLayoutMk cId="3104270463" sldId="2147483714"/>
          </pc:sldLayoutMkLst>
        </pc:sldLayoutChg>
        <pc:sldLayoutChg chg="del">
          <pc:chgData name="Béranger BASSEUR" userId="1fad95a2-951d-4e2f-9fe2-e62c08b717ab" providerId="ADAL" clId="{4EC312F4-CEAD-46E4-B88B-C2F207C4A3BB}" dt="2023-04-11T14:52:55.304" v="0" actId="47"/>
          <pc:sldLayoutMkLst>
            <pc:docMk/>
            <pc:sldMasterMk cId="2463418071" sldId="2147483711"/>
            <pc:sldLayoutMk cId="1379526676" sldId="2147483715"/>
          </pc:sldLayoutMkLst>
        </pc:sldLayoutChg>
        <pc:sldLayoutChg chg="del">
          <pc:chgData name="Béranger BASSEUR" userId="1fad95a2-951d-4e2f-9fe2-e62c08b717ab" providerId="ADAL" clId="{4EC312F4-CEAD-46E4-B88B-C2F207C4A3BB}" dt="2023-04-11T14:52:55.304" v="0" actId="47"/>
          <pc:sldLayoutMkLst>
            <pc:docMk/>
            <pc:sldMasterMk cId="2463418071" sldId="2147483711"/>
            <pc:sldLayoutMk cId="1663558379" sldId="2147483716"/>
          </pc:sldLayoutMkLst>
        </pc:sldLayoutChg>
        <pc:sldLayoutChg chg="del">
          <pc:chgData name="Béranger BASSEUR" userId="1fad95a2-951d-4e2f-9fe2-e62c08b717ab" providerId="ADAL" clId="{4EC312F4-CEAD-46E4-B88B-C2F207C4A3BB}" dt="2023-04-11T14:52:55.304" v="0" actId="47"/>
          <pc:sldLayoutMkLst>
            <pc:docMk/>
            <pc:sldMasterMk cId="2463418071" sldId="2147483711"/>
            <pc:sldLayoutMk cId="1051784198" sldId="2147483717"/>
          </pc:sldLayoutMkLst>
        </pc:sldLayoutChg>
        <pc:sldLayoutChg chg="del">
          <pc:chgData name="Béranger BASSEUR" userId="1fad95a2-951d-4e2f-9fe2-e62c08b717ab" providerId="ADAL" clId="{4EC312F4-CEAD-46E4-B88B-C2F207C4A3BB}" dt="2023-04-11T14:52:55.304" v="0" actId="47"/>
          <pc:sldLayoutMkLst>
            <pc:docMk/>
            <pc:sldMasterMk cId="2463418071" sldId="2147483711"/>
            <pc:sldLayoutMk cId="625887791" sldId="2147483718"/>
          </pc:sldLayoutMkLst>
        </pc:sldLayoutChg>
        <pc:sldLayoutChg chg="del">
          <pc:chgData name="Béranger BASSEUR" userId="1fad95a2-951d-4e2f-9fe2-e62c08b717ab" providerId="ADAL" clId="{4EC312F4-CEAD-46E4-B88B-C2F207C4A3BB}" dt="2023-04-11T14:52:55.304" v="0" actId="47"/>
          <pc:sldLayoutMkLst>
            <pc:docMk/>
            <pc:sldMasterMk cId="2463418071" sldId="2147483711"/>
            <pc:sldLayoutMk cId="571958851" sldId="2147483719"/>
          </pc:sldLayoutMkLst>
        </pc:sldLayoutChg>
        <pc:sldLayoutChg chg="del">
          <pc:chgData name="Béranger BASSEUR" userId="1fad95a2-951d-4e2f-9fe2-e62c08b717ab" providerId="ADAL" clId="{4EC312F4-CEAD-46E4-B88B-C2F207C4A3BB}" dt="2023-04-11T14:52:55.304" v="0" actId="47"/>
          <pc:sldLayoutMkLst>
            <pc:docMk/>
            <pc:sldMasterMk cId="2463418071" sldId="2147483711"/>
            <pc:sldLayoutMk cId="2628616390" sldId="2147483720"/>
          </pc:sldLayoutMkLst>
        </pc:sldLayoutChg>
        <pc:sldLayoutChg chg="del">
          <pc:chgData name="Béranger BASSEUR" userId="1fad95a2-951d-4e2f-9fe2-e62c08b717ab" providerId="ADAL" clId="{4EC312F4-CEAD-46E4-B88B-C2F207C4A3BB}" dt="2023-04-11T14:52:55.304" v="0" actId="47"/>
          <pc:sldLayoutMkLst>
            <pc:docMk/>
            <pc:sldMasterMk cId="2463418071" sldId="2147483711"/>
            <pc:sldLayoutMk cId="228434257" sldId="2147483721"/>
          </pc:sldLayoutMkLst>
        </pc:sldLayoutChg>
        <pc:sldLayoutChg chg="del">
          <pc:chgData name="Béranger BASSEUR" userId="1fad95a2-951d-4e2f-9fe2-e62c08b717ab" providerId="ADAL" clId="{4EC312F4-CEAD-46E4-B88B-C2F207C4A3BB}" dt="2023-04-11T14:52:55.304" v="0" actId="47"/>
          <pc:sldLayoutMkLst>
            <pc:docMk/>
            <pc:sldMasterMk cId="2463418071" sldId="2147483711"/>
            <pc:sldLayoutMk cId="3215069498" sldId="2147483722"/>
          </pc:sldLayoutMkLst>
        </pc:sldLayoutChg>
        <pc:sldLayoutChg chg="del">
          <pc:chgData name="Béranger BASSEUR" userId="1fad95a2-951d-4e2f-9fe2-e62c08b717ab" providerId="ADAL" clId="{4EC312F4-CEAD-46E4-B88B-C2F207C4A3BB}" dt="2023-04-11T14:52:55.304" v="0" actId="47"/>
          <pc:sldLayoutMkLst>
            <pc:docMk/>
            <pc:sldMasterMk cId="2463418071" sldId="2147483711"/>
            <pc:sldLayoutMk cId="2802430885" sldId="2147483723"/>
          </pc:sldLayoutMkLst>
        </pc:sldLayoutChg>
        <pc:sldLayoutChg chg="del">
          <pc:chgData name="Béranger BASSEUR" userId="1fad95a2-951d-4e2f-9fe2-e62c08b717ab" providerId="ADAL" clId="{4EC312F4-CEAD-46E4-B88B-C2F207C4A3BB}" dt="2023-04-11T14:52:55.304" v="0" actId="47"/>
          <pc:sldLayoutMkLst>
            <pc:docMk/>
            <pc:sldMasterMk cId="2463418071" sldId="2147483711"/>
            <pc:sldLayoutMk cId="25207443" sldId="2147483724"/>
          </pc:sldLayoutMkLst>
        </pc:sldLayoutChg>
        <pc:sldLayoutChg chg="del">
          <pc:chgData name="Béranger BASSEUR" userId="1fad95a2-951d-4e2f-9fe2-e62c08b717ab" providerId="ADAL" clId="{4EC312F4-CEAD-46E4-B88B-C2F207C4A3BB}" dt="2023-04-11T14:52:55.304" v="0" actId="47"/>
          <pc:sldLayoutMkLst>
            <pc:docMk/>
            <pc:sldMasterMk cId="2463418071" sldId="2147483711"/>
            <pc:sldLayoutMk cId="976620761" sldId="2147483725"/>
          </pc:sldLayoutMkLst>
        </pc:sldLayoutChg>
        <pc:sldLayoutChg chg="del">
          <pc:chgData name="Béranger BASSEUR" userId="1fad95a2-951d-4e2f-9fe2-e62c08b717ab" providerId="ADAL" clId="{4EC312F4-CEAD-46E4-B88B-C2F207C4A3BB}" dt="2023-04-11T14:52:55.304" v="0" actId="47"/>
          <pc:sldLayoutMkLst>
            <pc:docMk/>
            <pc:sldMasterMk cId="2463418071" sldId="2147483711"/>
            <pc:sldLayoutMk cId="1185534544" sldId="2147483726"/>
          </pc:sldLayoutMkLst>
        </pc:sldLayoutChg>
        <pc:sldLayoutChg chg="del">
          <pc:chgData name="Béranger BASSEUR" userId="1fad95a2-951d-4e2f-9fe2-e62c08b717ab" providerId="ADAL" clId="{4EC312F4-CEAD-46E4-B88B-C2F207C4A3BB}" dt="2023-04-11T14:52:55.304" v="0" actId="47"/>
          <pc:sldLayoutMkLst>
            <pc:docMk/>
            <pc:sldMasterMk cId="2463418071" sldId="2147483711"/>
            <pc:sldLayoutMk cId="2009783447" sldId="2147483727"/>
          </pc:sldLayoutMkLst>
        </pc:sldLayoutChg>
        <pc:sldLayoutChg chg="del">
          <pc:chgData name="Béranger BASSEUR" userId="1fad95a2-951d-4e2f-9fe2-e62c08b717ab" providerId="ADAL" clId="{4EC312F4-CEAD-46E4-B88B-C2F207C4A3BB}" dt="2023-04-11T14:52:55.304" v="0" actId="47"/>
          <pc:sldLayoutMkLst>
            <pc:docMk/>
            <pc:sldMasterMk cId="2463418071" sldId="2147483711"/>
            <pc:sldLayoutMk cId="3910607888" sldId="2147483728"/>
          </pc:sldLayoutMkLst>
        </pc:sldLayoutChg>
        <pc:sldLayoutChg chg="del">
          <pc:chgData name="Béranger BASSEUR" userId="1fad95a2-951d-4e2f-9fe2-e62c08b717ab" providerId="ADAL" clId="{4EC312F4-CEAD-46E4-B88B-C2F207C4A3BB}" dt="2023-04-11T14:52:55.304" v="0" actId="47"/>
          <pc:sldLayoutMkLst>
            <pc:docMk/>
            <pc:sldMasterMk cId="2463418071" sldId="2147483711"/>
            <pc:sldLayoutMk cId="2729279591" sldId="2147483729"/>
          </pc:sldLayoutMkLst>
        </pc:sldLayoutChg>
        <pc:sldLayoutChg chg="del">
          <pc:chgData name="Béranger BASSEUR" userId="1fad95a2-951d-4e2f-9fe2-e62c08b717ab" providerId="ADAL" clId="{4EC312F4-CEAD-46E4-B88B-C2F207C4A3BB}" dt="2023-04-11T14:52:55.304" v="0" actId="47"/>
          <pc:sldLayoutMkLst>
            <pc:docMk/>
            <pc:sldMasterMk cId="2463418071" sldId="2147483711"/>
            <pc:sldLayoutMk cId="3341768641" sldId="2147483730"/>
          </pc:sldLayoutMkLst>
        </pc:sldLayoutChg>
        <pc:sldLayoutChg chg="del">
          <pc:chgData name="Béranger BASSEUR" userId="1fad95a2-951d-4e2f-9fe2-e62c08b717ab" providerId="ADAL" clId="{4EC312F4-CEAD-46E4-B88B-C2F207C4A3BB}" dt="2023-04-11T14:52:55.304" v="0" actId="47"/>
          <pc:sldLayoutMkLst>
            <pc:docMk/>
            <pc:sldMasterMk cId="2463418071" sldId="2147483711"/>
            <pc:sldLayoutMk cId="3741954011" sldId="2147483731"/>
          </pc:sldLayoutMkLst>
        </pc:sldLayoutChg>
        <pc:sldLayoutChg chg="del">
          <pc:chgData name="Béranger BASSEUR" userId="1fad95a2-951d-4e2f-9fe2-e62c08b717ab" providerId="ADAL" clId="{4EC312F4-CEAD-46E4-B88B-C2F207C4A3BB}" dt="2023-04-11T14:52:55.304" v="0" actId="47"/>
          <pc:sldLayoutMkLst>
            <pc:docMk/>
            <pc:sldMasterMk cId="2463418071" sldId="2147483711"/>
            <pc:sldLayoutMk cId="264641145" sldId="2147483732"/>
          </pc:sldLayoutMkLst>
        </pc:sldLayoutChg>
        <pc:sldLayoutChg chg="del">
          <pc:chgData name="Béranger BASSEUR" userId="1fad95a2-951d-4e2f-9fe2-e62c08b717ab" providerId="ADAL" clId="{4EC312F4-CEAD-46E4-B88B-C2F207C4A3BB}" dt="2023-04-11T14:52:55.304" v="0" actId="47"/>
          <pc:sldLayoutMkLst>
            <pc:docMk/>
            <pc:sldMasterMk cId="2463418071" sldId="2147483711"/>
            <pc:sldLayoutMk cId="639191954" sldId="2147483733"/>
          </pc:sldLayoutMkLst>
        </pc:sldLayoutChg>
        <pc:sldLayoutChg chg="del">
          <pc:chgData name="Béranger BASSEUR" userId="1fad95a2-951d-4e2f-9fe2-e62c08b717ab" providerId="ADAL" clId="{4EC312F4-CEAD-46E4-B88B-C2F207C4A3BB}" dt="2023-04-11T14:52:55.304" v="0" actId="47"/>
          <pc:sldLayoutMkLst>
            <pc:docMk/>
            <pc:sldMasterMk cId="2463418071" sldId="2147483711"/>
            <pc:sldLayoutMk cId="2932133715" sldId="2147483734"/>
          </pc:sldLayoutMkLst>
        </pc:sldLayoutChg>
        <pc:sldLayoutChg chg="del">
          <pc:chgData name="Béranger BASSEUR" userId="1fad95a2-951d-4e2f-9fe2-e62c08b717ab" providerId="ADAL" clId="{4EC312F4-CEAD-46E4-B88B-C2F207C4A3BB}" dt="2023-04-11T14:52:55.304" v="0" actId="47"/>
          <pc:sldLayoutMkLst>
            <pc:docMk/>
            <pc:sldMasterMk cId="2463418071" sldId="2147483711"/>
            <pc:sldLayoutMk cId="1950672857" sldId="2147483735"/>
          </pc:sldLayoutMkLst>
        </pc:sldLayoutChg>
        <pc:sldLayoutChg chg="del">
          <pc:chgData name="Béranger BASSEUR" userId="1fad95a2-951d-4e2f-9fe2-e62c08b717ab" providerId="ADAL" clId="{4EC312F4-CEAD-46E4-B88B-C2F207C4A3BB}" dt="2023-04-11T14:52:55.304" v="0" actId="47"/>
          <pc:sldLayoutMkLst>
            <pc:docMk/>
            <pc:sldMasterMk cId="2463418071" sldId="2147483711"/>
            <pc:sldLayoutMk cId="1754562862" sldId="2147483736"/>
          </pc:sldLayoutMkLst>
        </pc:sldLayoutChg>
        <pc:sldLayoutChg chg="del">
          <pc:chgData name="Béranger BASSEUR" userId="1fad95a2-951d-4e2f-9fe2-e62c08b717ab" providerId="ADAL" clId="{4EC312F4-CEAD-46E4-B88B-C2F207C4A3BB}" dt="2023-04-11T14:52:55.304" v="0" actId="47"/>
          <pc:sldLayoutMkLst>
            <pc:docMk/>
            <pc:sldMasterMk cId="2463418071" sldId="2147483711"/>
            <pc:sldLayoutMk cId="3807577154" sldId="2147483737"/>
          </pc:sldLayoutMkLst>
        </pc:sldLayoutChg>
      </pc:sldMasterChg>
      <pc:sldMasterChg chg="del delSldLayout">
        <pc:chgData name="Béranger BASSEUR" userId="1fad95a2-951d-4e2f-9fe2-e62c08b717ab" providerId="ADAL" clId="{4EC312F4-CEAD-46E4-B88B-C2F207C4A3BB}" dt="2023-04-11T15:05:33.053" v="35" actId="47"/>
        <pc:sldMasterMkLst>
          <pc:docMk/>
          <pc:sldMasterMk cId="3306266808" sldId="2147483712"/>
        </pc:sldMasterMkLst>
        <pc:sldLayoutChg chg="del">
          <pc:chgData name="Béranger BASSEUR" userId="1fad95a2-951d-4e2f-9fe2-e62c08b717ab" providerId="ADAL" clId="{4EC312F4-CEAD-46E4-B88B-C2F207C4A3BB}" dt="2023-04-11T15:05:33.053" v="35" actId="47"/>
          <pc:sldLayoutMkLst>
            <pc:docMk/>
            <pc:sldMasterMk cId="3306266808" sldId="2147483712"/>
            <pc:sldLayoutMk cId="3586669977" sldId="2147483713"/>
          </pc:sldLayoutMkLst>
        </pc:sldLayoutChg>
        <pc:sldLayoutChg chg="del">
          <pc:chgData name="Béranger BASSEUR" userId="1fad95a2-951d-4e2f-9fe2-e62c08b717ab" providerId="ADAL" clId="{4EC312F4-CEAD-46E4-B88B-C2F207C4A3BB}" dt="2023-04-11T15:05:33.053" v="35" actId="47"/>
          <pc:sldLayoutMkLst>
            <pc:docMk/>
            <pc:sldMasterMk cId="3306266808" sldId="2147483712"/>
            <pc:sldLayoutMk cId="2963149965" sldId="2147483714"/>
          </pc:sldLayoutMkLst>
        </pc:sldLayoutChg>
        <pc:sldLayoutChg chg="del">
          <pc:chgData name="Béranger BASSEUR" userId="1fad95a2-951d-4e2f-9fe2-e62c08b717ab" providerId="ADAL" clId="{4EC312F4-CEAD-46E4-B88B-C2F207C4A3BB}" dt="2023-04-11T15:05:33.053" v="35" actId="47"/>
          <pc:sldLayoutMkLst>
            <pc:docMk/>
            <pc:sldMasterMk cId="3306266808" sldId="2147483712"/>
            <pc:sldLayoutMk cId="3651101325" sldId="2147483715"/>
          </pc:sldLayoutMkLst>
        </pc:sldLayoutChg>
        <pc:sldLayoutChg chg="del">
          <pc:chgData name="Béranger BASSEUR" userId="1fad95a2-951d-4e2f-9fe2-e62c08b717ab" providerId="ADAL" clId="{4EC312F4-CEAD-46E4-B88B-C2F207C4A3BB}" dt="2023-04-11T15:05:33.053" v="35" actId="47"/>
          <pc:sldLayoutMkLst>
            <pc:docMk/>
            <pc:sldMasterMk cId="3306266808" sldId="2147483712"/>
            <pc:sldLayoutMk cId="2089767233" sldId="2147483716"/>
          </pc:sldLayoutMkLst>
        </pc:sldLayoutChg>
        <pc:sldLayoutChg chg="del">
          <pc:chgData name="Béranger BASSEUR" userId="1fad95a2-951d-4e2f-9fe2-e62c08b717ab" providerId="ADAL" clId="{4EC312F4-CEAD-46E4-B88B-C2F207C4A3BB}" dt="2023-04-11T15:05:33.053" v="35" actId="47"/>
          <pc:sldLayoutMkLst>
            <pc:docMk/>
            <pc:sldMasterMk cId="3306266808" sldId="2147483712"/>
            <pc:sldLayoutMk cId="281173790" sldId="2147483717"/>
          </pc:sldLayoutMkLst>
        </pc:sldLayoutChg>
        <pc:sldLayoutChg chg="del">
          <pc:chgData name="Béranger BASSEUR" userId="1fad95a2-951d-4e2f-9fe2-e62c08b717ab" providerId="ADAL" clId="{4EC312F4-CEAD-46E4-B88B-C2F207C4A3BB}" dt="2023-04-11T15:05:33.053" v="35" actId="47"/>
          <pc:sldLayoutMkLst>
            <pc:docMk/>
            <pc:sldMasterMk cId="3306266808" sldId="2147483712"/>
            <pc:sldLayoutMk cId="3601239492" sldId="2147483718"/>
          </pc:sldLayoutMkLst>
        </pc:sldLayoutChg>
        <pc:sldLayoutChg chg="del">
          <pc:chgData name="Béranger BASSEUR" userId="1fad95a2-951d-4e2f-9fe2-e62c08b717ab" providerId="ADAL" clId="{4EC312F4-CEAD-46E4-B88B-C2F207C4A3BB}" dt="2023-04-11T15:05:33.053" v="35" actId="47"/>
          <pc:sldLayoutMkLst>
            <pc:docMk/>
            <pc:sldMasterMk cId="3306266808" sldId="2147483712"/>
            <pc:sldLayoutMk cId="2801432800" sldId="2147483719"/>
          </pc:sldLayoutMkLst>
        </pc:sldLayoutChg>
        <pc:sldLayoutChg chg="del">
          <pc:chgData name="Béranger BASSEUR" userId="1fad95a2-951d-4e2f-9fe2-e62c08b717ab" providerId="ADAL" clId="{4EC312F4-CEAD-46E4-B88B-C2F207C4A3BB}" dt="2023-04-11T15:05:33.053" v="35" actId="47"/>
          <pc:sldLayoutMkLst>
            <pc:docMk/>
            <pc:sldMasterMk cId="3306266808" sldId="2147483712"/>
            <pc:sldLayoutMk cId="2736583288" sldId="2147483720"/>
          </pc:sldLayoutMkLst>
        </pc:sldLayoutChg>
        <pc:sldLayoutChg chg="del">
          <pc:chgData name="Béranger BASSEUR" userId="1fad95a2-951d-4e2f-9fe2-e62c08b717ab" providerId="ADAL" clId="{4EC312F4-CEAD-46E4-B88B-C2F207C4A3BB}" dt="2023-04-11T15:05:33.053" v="35" actId="47"/>
          <pc:sldLayoutMkLst>
            <pc:docMk/>
            <pc:sldMasterMk cId="3306266808" sldId="2147483712"/>
            <pc:sldLayoutMk cId="4222235444" sldId="2147483721"/>
          </pc:sldLayoutMkLst>
        </pc:sldLayoutChg>
        <pc:sldLayoutChg chg="del">
          <pc:chgData name="Béranger BASSEUR" userId="1fad95a2-951d-4e2f-9fe2-e62c08b717ab" providerId="ADAL" clId="{4EC312F4-CEAD-46E4-B88B-C2F207C4A3BB}" dt="2023-04-11T15:05:33.053" v="35" actId="47"/>
          <pc:sldLayoutMkLst>
            <pc:docMk/>
            <pc:sldMasterMk cId="3306266808" sldId="2147483712"/>
            <pc:sldLayoutMk cId="735529089" sldId="2147483722"/>
          </pc:sldLayoutMkLst>
        </pc:sldLayoutChg>
        <pc:sldLayoutChg chg="del">
          <pc:chgData name="Béranger BASSEUR" userId="1fad95a2-951d-4e2f-9fe2-e62c08b717ab" providerId="ADAL" clId="{4EC312F4-CEAD-46E4-B88B-C2F207C4A3BB}" dt="2023-04-11T15:05:33.053" v="35" actId="47"/>
          <pc:sldLayoutMkLst>
            <pc:docMk/>
            <pc:sldMasterMk cId="3306266808" sldId="2147483712"/>
            <pc:sldLayoutMk cId="602720719" sldId="2147483723"/>
          </pc:sldLayoutMkLst>
        </pc:sldLayoutChg>
        <pc:sldLayoutChg chg="del">
          <pc:chgData name="Béranger BASSEUR" userId="1fad95a2-951d-4e2f-9fe2-e62c08b717ab" providerId="ADAL" clId="{4EC312F4-CEAD-46E4-B88B-C2F207C4A3BB}" dt="2023-04-11T15:05:33.053" v="35" actId="47"/>
          <pc:sldLayoutMkLst>
            <pc:docMk/>
            <pc:sldMasterMk cId="3306266808" sldId="2147483712"/>
            <pc:sldLayoutMk cId="3244367660" sldId="2147483724"/>
          </pc:sldLayoutMkLst>
        </pc:sldLayoutChg>
        <pc:sldLayoutChg chg="del">
          <pc:chgData name="Béranger BASSEUR" userId="1fad95a2-951d-4e2f-9fe2-e62c08b717ab" providerId="ADAL" clId="{4EC312F4-CEAD-46E4-B88B-C2F207C4A3BB}" dt="2023-04-11T15:05:33.053" v="35" actId="47"/>
          <pc:sldLayoutMkLst>
            <pc:docMk/>
            <pc:sldMasterMk cId="3306266808" sldId="2147483712"/>
            <pc:sldLayoutMk cId="30933653" sldId="2147483725"/>
          </pc:sldLayoutMkLst>
        </pc:sldLayoutChg>
        <pc:sldLayoutChg chg="del">
          <pc:chgData name="Béranger BASSEUR" userId="1fad95a2-951d-4e2f-9fe2-e62c08b717ab" providerId="ADAL" clId="{4EC312F4-CEAD-46E4-B88B-C2F207C4A3BB}" dt="2023-04-11T15:05:33.053" v="35" actId="47"/>
          <pc:sldLayoutMkLst>
            <pc:docMk/>
            <pc:sldMasterMk cId="3306266808" sldId="2147483712"/>
            <pc:sldLayoutMk cId="3626482794" sldId="2147483726"/>
          </pc:sldLayoutMkLst>
        </pc:sldLayoutChg>
        <pc:sldLayoutChg chg="del">
          <pc:chgData name="Béranger BASSEUR" userId="1fad95a2-951d-4e2f-9fe2-e62c08b717ab" providerId="ADAL" clId="{4EC312F4-CEAD-46E4-B88B-C2F207C4A3BB}" dt="2023-04-11T15:05:33.053" v="35" actId="47"/>
          <pc:sldLayoutMkLst>
            <pc:docMk/>
            <pc:sldMasterMk cId="3306266808" sldId="2147483712"/>
            <pc:sldLayoutMk cId="4248872472" sldId="2147483727"/>
          </pc:sldLayoutMkLst>
        </pc:sldLayoutChg>
        <pc:sldLayoutChg chg="del">
          <pc:chgData name="Béranger BASSEUR" userId="1fad95a2-951d-4e2f-9fe2-e62c08b717ab" providerId="ADAL" clId="{4EC312F4-CEAD-46E4-B88B-C2F207C4A3BB}" dt="2023-04-11T15:05:33.053" v="35" actId="47"/>
          <pc:sldLayoutMkLst>
            <pc:docMk/>
            <pc:sldMasterMk cId="3306266808" sldId="2147483712"/>
            <pc:sldLayoutMk cId="2220275325" sldId="2147483728"/>
          </pc:sldLayoutMkLst>
        </pc:sldLayoutChg>
        <pc:sldLayoutChg chg="del">
          <pc:chgData name="Béranger BASSEUR" userId="1fad95a2-951d-4e2f-9fe2-e62c08b717ab" providerId="ADAL" clId="{4EC312F4-CEAD-46E4-B88B-C2F207C4A3BB}" dt="2023-04-11T15:05:33.053" v="35" actId="47"/>
          <pc:sldLayoutMkLst>
            <pc:docMk/>
            <pc:sldMasterMk cId="3306266808" sldId="2147483712"/>
            <pc:sldLayoutMk cId="4050031782" sldId="2147483729"/>
          </pc:sldLayoutMkLst>
        </pc:sldLayoutChg>
        <pc:sldLayoutChg chg="del">
          <pc:chgData name="Béranger BASSEUR" userId="1fad95a2-951d-4e2f-9fe2-e62c08b717ab" providerId="ADAL" clId="{4EC312F4-CEAD-46E4-B88B-C2F207C4A3BB}" dt="2023-04-11T15:05:33.053" v="35" actId="47"/>
          <pc:sldLayoutMkLst>
            <pc:docMk/>
            <pc:sldMasterMk cId="3306266808" sldId="2147483712"/>
            <pc:sldLayoutMk cId="3707424338" sldId="2147483730"/>
          </pc:sldLayoutMkLst>
        </pc:sldLayoutChg>
        <pc:sldLayoutChg chg="del">
          <pc:chgData name="Béranger BASSEUR" userId="1fad95a2-951d-4e2f-9fe2-e62c08b717ab" providerId="ADAL" clId="{4EC312F4-CEAD-46E4-B88B-C2F207C4A3BB}" dt="2023-04-11T15:05:33.053" v="35" actId="47"/>
          <pc:sldLayoutMkLst>
            <pc:docMk/>
            <pc:sldMasterMk cId="3306266808" sldId="2147483712"/>
            <pc:sldLayoutMk cId="1308788892" sldId="2147483731"/>
          </pc:sldLayoutMkLst>
        </pc:sldLayoutChg>
        <pc:sldLayoutChg chg="del">
          <pc:chgData name="Béranger BASSEUR" userId="1fad95a2-951d-4e2f-9fe2-e62c08b717ab" providerId="ADAL" clId="{4EC312F4-CEAD-46E4-B88B-C2F207C4A3BB}" dt="2023-04-11T15:05:33.053" v="35" actId="47"/>
          <pc:sldLayoutMkLst>
            <pc:docMk/>
            <pc:sldMasterMk cId="3306266808" sldId="2147483712"/>
            <pc:sldLayoutMk cId="2424810836" sldId="2147483732"/>
          </pc:sldLayoutMkLst>
        </pc:sldLayoutChg>
        <pc:sldLayoutChg chg="del">
          <pc:chgData name="Béranger BASSEUR" userId="1fad95a2-951d-4e2f-9fe2-e62c08b717ab" providerId="ADAL" clId="{4EC312F4-CEAD-46E4-B88B-C2F207C4A3BB}" dt="2023-04-11T15:05:33.053" v="35" actId="47"/>
          <pc:sldLayoutMkLst>
            <pc:docMk/>
            <pc:sldMasterMk cId="3306266808" sldId="2147483712"/>
            <pc:sldLayoutMk cId="2442184417" sldId="2147483733"/>
          </pc:sldLayoutMkLst>
        </pc:sldLayoutChg>
        <pc:sldLayoutChg chg="del">
          <pc:chgData name="Béranger BASSEUR" userId="1fad95a2-951d-4e2f-9fe2-e62c08b717ab" providerId="ADAL" clId="{4EC312F4-CEAD-46E4-B88B-C2F207C4A3BB}" dt="2023-04-11T15:05:33.053" v="35" actId="47"/>
          <pc:sldLayoutMkLst>
            <pc:docMk/>
            <pc:sldMasterMk cId="3306266808" sldId="2147483712"/>
            <pc:sldLayoutMk cId="3502534303" sldId="2147483734"/>
          </pc:sldLayoutMkLst>
        </pc:sldLayoutChg>
        <pc:sldLayoutChg chg="del">
          <pc:chgData name="Béranger BASSEUR" userId="1fad95a2-951d-4e2f-9fe2-e62c08b717ab" providerId="ADAL" clId="{4EC312F4-CEAD-46E4-B88B-C2F207C4A3BB}" dt="2023-04-11T15:05:33.053" v="35" actId="47"/>
          <pc:sldLayoutMkLst>
            <pc:docMk/>
            <pc:sldMasterMk cId="3306266808" sldId="2147483712"/>
            <pc:sldLayoutMk cId="2843080207" sldId="2147483735"/>
          </pc:sldLayoutMkLst>
        </pc:sldLayoutChg>
        <pc:sldLayoutChg chg="del">
          <pc:chgData name="Béranger BASSEUR" userId="1fad95a2-951d-4e2f-9fe2-e62c08b717ab" providerId="ADAL" clId="{4EC312F4-CEAD-46E4-B88B-C2F207C4A3BB}" dt="2023-04-11T15:05:33.053" v="35" actId="47"/>
          <pc:sldLayoutMkLst>
            <pc:docMk/>
            <pc:sldMasterMk cId="3306266808" sldId="2147483712"/>
            <pc:sldLayoutMk cId="2078260496" sldId="2147483736"/>
          </pc:sldLayoutMkLst>
        </pc:sldLayoutChg>
        <pc:sldLayoutChg chg="del">
          <pc:chgData name="Béranger BASSEUR" userId="1fad95a2-951d-4e2f-9fe2-e62c08b717ab" providerId="ADAL" clId="{4EC312F4-CEAD-46E4-B88B-C2F207C4A3BB}" dt="2023-04-11T15:05:33.053" v="35" actId="47"/>
          <pc:sldLayoutMkLst>
            <pc:docMk/>
            <pc:sldMasterMk cId="3306266808" sldId="2147483712"/>
            <pc:sldLayoutMk cId="3287060650" sldId="2147483737"/>
          </pc:sldLayoutMkLst>
        </pc:sldLayoutChg>
        <pc:sldLayoutChg chg="del">
          <pc:chgData name="Béranger BASSEUR" userId="1fad95a2-951d-4e2f-9fe2-e62c08b717ab" providerId="ADAL" clId="{4EC312F4-CEAD-46E4-B88B-C2F207C4A3BB}" dt="2023-04-11T15:05:33.053" v="35" actId="47"/>
          <pc:sldLayoutMkLst>
            <pc:docMk/>
            <pc:sldMasterMk cId="3306266808" sldId="2147483712"/>
            <pc:sldLayoutMk cId="2913696301" sldId="2147483738"/>
          </pc:sldLayoutMkLst>
        </pc:sldLayoutChg>
        <pc:sldLayoutChg chg="del">
          <pc:chgData name="Béranger BASSEUR" userId="1fad95a2-951d-4e2f-9fe2-e62c08b717ab" providerId="ADAL" clId="{4EC312F4-CEAD-46E4-B88B-C2F207C4A3BB}" dt="2023-04-11T15:05:33.053" v="35" actId="47"/>
          <pc:sldLayoutMkLst>
            <pc:docMk/>
            <pc:sldMasterMk cId="3306266808" sldId="2147483712"/>
            <pc:sldLayoutMk cId="1843707559" sldId="214748373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80" tIns="47377" rIns="94780" bIns="47377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3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80" tIns="47377" rIns="94780" bIns="47377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81013" y="1279525"/>
            <a:ext cx="61420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80" tIns="47377" rIns="94780" bIns="47377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80" tIns="47377" rIns="94780" bIns="47377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80" tIns="47377" rIns="94780" bIns="47377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fr-FR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‹N°›</a:t>
            </a:fld>
            <a:endParaRPr lang="fr-FR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4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80" tIns="47377" rIns="94780" bIns="4737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34" name="Google Shape;1434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ie - 1 colonne - Nacarat">
  <p:cSld name="Partie - 1 colonne - Nacara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4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F057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" name="Google Shape;30;p54"/>
          <p:cNvSpPr txBox="1">
            <a:spLocks noGrp="1"/>
          </p:cNvSpPr>
          <p:nvPr>
            <p:ph type="title"/>
          </p:nvPr>
        </p:nvSpPr>
        <p:spPr>
          <a:xfrm>
            <a:off x="1825398" y="12270"/>
            <a:ext cx="9655379" cy="104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42D"/>
              </a:buClr>
              <a:buSzPts val="2200"/>
              <a:buFont typeface="Raleway SemiBold"/>
              <a:buNone/>
              <a:defRPr sz="22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4"/>
          <p:cNvSpPr txBox="1">
            <a:spLocks noGrp="1"/>
          </p:cNvSpPr>
          <p:nvPr>
            <p:ph type="body" idx="1"/>
          </p:nvPr>
        </p:nvSpPr>
        <p:spPr>
          <a:xfrm>
            <a:off x="831850" y="2006161"/>
            <a:ext cx="10515600" cy="285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Font typeface="Raleway Medium"/>
              <a:buNone/>
              <a:defRPr sz="1800" b="0" i="0">
                <a:solidFill>
                  <a:srgbClr val="30342D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54"/>
          <p:cNvSpPr txBox="1">
            <a:spLocks noGrp="1"/>
          </p:cNvSpPr>
          <p:nvPr>
            <p:ph type="dt" idx="10"/>
          </p:nvPr>
        </p:nvSpPr>
        <p:spPr>
          <a:xfrm>
            <a:off x="1894849" y="6317376"/>
            <a:ext cx="9499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4"/>
          <p:cNvSpPr txBox="1">
            <a:spLocks noGrp="1"/>
          </p:cNvSpPr>
          <p:nvPr>
            <p:ph type="ftr" idx="11"/>
          </p:nvPr>
        </p:nvSpPr>
        <p:spPr>
          <a:xfrm>
            <a:off x="2880385" y="6317376"/>
            <a:ext cx="82879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4"/>
          <p:cNvSpPr txBox="1">
            <a:spLocks noGrp="1"/>
          </p:cNvSpPr>
          <p:nvPr>
            <p:ph type="sldNum" idx="12"/>
          </p:nvPr>
        </p:nvSpPr>
        <p:spPr>
          <a:xfrm>
            <a:off x="11343640" y="6316898"/>
            <a:ext cx="848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35" name="Google Shape;35;p54"/>
          <p:cNvCxnSpPr/>
          <p:nvPr/>
        </p:nvCxnSpPr>
        <p:spPr>
          <a:xfrm>
            <a:off x="0" y="6173789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" name="Google Shape;36;p54"/>
          <p:cNvCxnSpPr/>
          <p:nvPr/>
        </p:nvCxnSpPr>
        <p:spPr>
          <a:xfrm>
            <a:off x="161798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" name="Google Shape;37;p54"/>
          <p:cNvCxnSpPr/>
          <p:nvPr/>
        </p:nvCxnSpPr>
        <p:spPr>
          <a:xfrm>
            <a:off x="1134364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" name="Google Shape;38;p54"/>
          <p:cNvCxnSpPr/>
          <p:nvPr/>
        </p:nvCxnSpPr>
        <p:spPr>
          <a:xfrm>
            <a:off x="0" y="1061848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" name="Google Shape;39;p54"/>
          <p:cNvCxnSpPr/>
          <p:nvPr/>
        </p:nvCxnSpPr>
        <p:spPr>
          <a:xfrm>
            <a:off x="1629555" y="0"/>
            <a:ext cx="0" cy="1061848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" name="Google Shape;40;p54"/>
          <p:cNvSpPr txBox="1">
            <a:spLocks noGrp="1"/>
          </p:cNvSpPr>
          <p:nvPr>
            <p:ph type="body" idx="2"/>
          </p:nvPr>
        </p:nvSpPr>
        <p:spPr>
          <a:xfrm>
            <a:off x="831849" y="2483601"/>
            <a:ext cx="10511777" cy="191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4"/>
          <p:cNvSpPr txBox="1">
            <a:spLocks noGrp="1"/>
          </p:cNvSpPr>
          <p:nvPr>
            <p:ph type="body" idx="3"/>
          </p:nvPr>
        </p:nvSpPr>
        <p:spPr>
          <a:xfrm>
            <a:off x="0" y="12270"/>
            <a:ext cx="1617977" cy="99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7000"/>
              <a:buFont typeface="Raleway SemiBold"/>
              <a:buNone/>
              <a:defRPr sz="70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42" name="Google Shape;42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772" y="6201888"/>
            <a:ext cx="1407330" cy="504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ie - Texte/Image - Bleu ciel">
  <p:cSld name="Partie - Texte/Image - Bleu ciel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83"/>
          <p:cNvSpPr txBox="1">
            <a:spLocks noGrp="1"/>
          </p:cNvSpPr>
          <p:nvPr>
            <p:ph type="body" idx="1"/>
          </p:nvPr>
        </p:nvSpPr>
        <p:spPr>
          <a:xfrm>
            <a:off x="838200" y="2472026"/>
            <a:ext cx="5181600" cy="356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9" name="Google Shape;339;p83"/>
          <p:cNvSpPr txBox="1">
            <a:spLocks noGrp="1"/>
          </p:cNvSpPr>
          <p:nvPr>
            <p:ph type="body" idx="2"/>
          </p:nvPr>
        </p:nvSpPr>
        <p:spPr>
          <a:xfrm>
            <a:off x="838200" y="2006161"/>
            <a:ext cx="5181600" cy="285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Font typeface="Raleway Medium"/>
              <a:buNone/>
              <a:defRPr sz="1800" b="0" i="0">
                <a:solidFill>
                  <a:srgbClr val="30342D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0" name="Google Shape;340;p83"/>
          <p:cNvSpPr txBox="1">
            <a:spLocks noGrp="1"/>
          </p:cNvSpPr>
          <p:nvPr>
            <p:ph type="title"/>
          </p:nvPr>
        </p:nvSpPr>
        <p:spPr>
          <a:xfrm>
            <a:off x="1825398" y="12270"/>
            <a:ext cx="9655379" cy="104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42D"/>
              </a:buClr>
              <a:buSzPts val="2200"/>
              <a:buFont typeface="Raleway SemiBold"/>
              <a:buNone/>
              <a:defRPr sz="22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41" name="Google Shape;341;p83"/>
          <p:cNvCxnSpPr/>
          <p:nvPr/>
        </p:nvCxnSpPr>
        <p:spPr>
          <a:xfrm>
            <a:off x="0" y="1061848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2" name="Google Shape;342;p83"/>
          <p:cNvCxnSpPr/>
          <p:nvPr/>
        </p:nvCxnSpPr>
        <p:spPr>
          <a:xfrm>
            <a:off x="1629555" y="0"/>
            <a:ext cx="0" cy="1061848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3" name="Google Shape;343;p83"/>
          <p:cNvSpPr txBox="1">
            <a:spLocks noGrp="1"/>
          </p:cNvSpPr>
          <p:nvPr>
            <p:ph type="body" idx="3"/>
          </p:nvPr>
        </p:nvSpPr>
        <p:spPr>
          <a:xfrm>
            <a:off x="0" y="12270"/>
            <a:ext cx="1617977" cy="99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7000"/>
              <a:buFont typeface="Raleway SemiBold"/>
              <a:buNone/>
              <a:defRPr sz="70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4" name="Google Shape;344;p83"/>
          <p:cNvSpPr>
            <a:spLocks noGrp="1"/>
          </p:cNvSpPr>
          <p:nvPr>
            <p:ph type="pic" idx="4"/>
          </p:nvPr>
        </p:nvSpPr>
        <p:spPr>
          <a:xfrm>
            <a:off x="6215642" y="2472025"/>
            <a:ext cx="5139746" cy="3568477"/>
          </a:xfrm>
          <a:prstGeom prst="rect">
            <a:avLst/>
          </a:prstGeom>
          <a:noFill/>
          <a:ln>
            <a:noFill/>
          </a:ln>
        </p:spPr>
      </p:sp>
      <p:sp>
        <p:nvSpPr>
          <p:cNvPr id="345" name="Google Shape;345;p83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71B1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6" name="Google Shape;346;p83"/>
          <p:cNvSpPr txBox="1">
            <a:spLocks noGrp="1"/>
          </p:cNvSpPr>
          <p:nvPr>
            <p:ph type="dt" idx="10"/>
          </p:nvPr>
        </p:nvSpPr>
        <p:spPr>
          <a:xfrm>
            <a:off x="1894849" y="6317376"/>
            <a:ext cx="9499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83"/>
          <p:cNvSpPr txBox="1">
            <a:spLocks noGrp="1"/>
          </p:cNvSpPr>
          <p:nvPr>
            <p:ph type="ftr" idx="11"/>
          </p:nvPr>
        </p:nvSpPr>
        <p:spPr>
          <a:xfrm>
            <a:off x="2880385" y="6317376"/>
            <a:ext cx="82879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83"/>
          <p:cNvSpPr txBox="1">
            <a:spLocks noGrp="1"/>
          </p:cNvSpPr>
          <p:nvPr>
            <p:ph type="sldNum" idx="12"/>
          </p:nvPr>
        </p:nvSpPr>
        <p:spPr>
          <a:xfrm>
            <a:off x="11343640" y="6316898"/>
            <a:ext cx="848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349" name="Google Shape;349;p83"/>
          <p:cNvCxnSpPr/>
          <p:nvPr/>
        </p:nvCxnSpPr>
        <p:spPr>
          <a:xfrm>
            <a:off x="0" y="6173789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0" name="Google Shape;350;p83"/>
          <p:cNvCxnSpPr/>
          <p:nvPr/>
        </p:nvCxnSpPr>
        <p:spPr>
          <a:xfrm>
            <a:off x="161798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1" name="Google Shape;351;p83"/>
          <p:cNvCxnSpPr/>
          <p:nvPr/>
        </p:nvCxnSpPr>
        <p:spPr>
          <a:xfrm>
            <a:off x="1134364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52" name="Google Shape;352;p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772" y="6201888"/>
            <a:ext cx="1407330" cy="504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ie - Texte/Image - Nacarat">
  <p:cSld name="Partie - Texte/Image - Nacarat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84"/>
          <p:cNvSpPr txBox="1">
            <a:spLocks noGrp="1"/>
          </p:cNvSpPr>
          <p:nvPr>
            <p:ph type="body" idx="1"/>
          </p:nvPr>
        </p:nvSpPr>
        <p:spPr>
          <a:xfrm>
            <a:off x="838200" y="2472026"/>
            <a:ext cx="5181600" cy="356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5" name="Google Shape;355;p84"/>
          <p:cNvSpPr txBox="1">
            <a:spLocks noGrp="1"/>
          </p:cNvSpPr>
          <p:nvPr>
            <p:ph type="body" idx="2"/>
          </p:nvPr>
        </p:nvSpPr>
        <p:spPr>
          <a:xfrm>
            <a:off x="838200" y="2006161"/>
            <a:ext cx="5181600" cy="285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Font typeface="Raleway Medium"/>
              <a:buNone/>
              <a:defRPr sz="1800" b="0" i="0">
                <a:solidFill>
                  <a:srgbClr val="30342D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6" name="Google Shape;356;p84"/>
          <p:cNvSpPr txBox="1">
            <a:spLocks noGrp="1"/>
          </p:cNvSpPr>
          <p:nvPr>
            <p:ph type="title"/>
          </p:nvPr>
        </p:nvSpPr>
        <p:spPr>
          <a:xfrm>
            <a:off x="1825398" y="12270"/>
            <a:ext cx="9655379" cy="104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42D"/>
              </a:buClr>
              <a:buSzPts val="2200"/>
              <a:buFont typeface="Raleway SemiBold"/>
              <a:buNone/>
              <a:defRPr sz="22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57" name="Google Shape;357;p84"/>
          <p:cNvCxnSpPr/>
          <p:nvPr/>
        </p:nvCxnSpPr>
        <p:spPr>
          <a:xfrm>
            <a:off x="0" y="1061848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8" name="Google Shape;358;p84"/>
          <p:cNvCxnSpPr/>
          <p:nvPr/>
        </p:nvCxnSpPr>
        <p:spPr>
          <a:xfrm>
            <a:off x="1629555" y="0"/>
            <a:ext cx="0" cy="1061848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9" name="Google Shape;359;p84"/>
          <p:cNvSpPr txBox="1">
            <a:spLocks noGrp="1"/>
          </p:cNvSpPr>
          <p:nvPr>
            <p:ph type="body" idx="3"/>
          </p:nvPr>
        </p:nvSpPr>
        <p:spPr>
          <a:xfrm>
            <a:off x="0" y="12270"/>
            <a:ext cx="1617977" cy="99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7000"/>
              <a:buFont typeface="Raleway SemiBold"/>
              <a:buNone/>
              <a:defRPr sz="70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84"/>
          <p:cNvSpPr>
            <a:spLocks noGrp="1"/>
          </p:cNvSpPr>
          <p:nvPr>
            <p:ph type="pic" idx="4"/>
          </p:nvPr>
        </p:nvSpPr>
        <p:spPr>
          <a:xfrm>
            <a:off x="6215642" y="2472025"/>
            <a:ext cx="5139746" cy="3568477"/>
          </a:xfrm>
          <a:prstGeom prst="rect">
            <a:avLst/>
          </a:prstGeom>
          <a:noFill/>
          <a:ln>
            <a:noFill/>
          </a:ln>
        </p:spPr>
      </p:sp>
      <p:sp>
        <p:nvSpPr>
          <p:cNvPr id="361" name="Google Shape;361;p84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F057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2" name="Google Shape;362;p84"/>
          <p:cNvSpPr txBox="1">
            <a:spLocks noGrp="1"/>
          </p:cNvSpPr>
          <p:nvPr>
            <p:ph type="dt" idx="10"/>
          </p:nvPr>
        </p:nvSpPr>
        <p:spPr>
          <a:xfrm>
            <a:off x="1894849" y="6317376"/>
            <a:ext cx="9499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84"/>
          <p:cNvSpPr txBox="1">
            <a:spLocks noGrp="1"/>
          </p:cNvSpPr>
          <p:nvPr>
            <p:ph type="ftr" idx="11"/>
          </p:nvPr>
        </p:nvSpPr>
        <p:spPr>
          <a:xfrm>
            <a:off x="2880385" y="6317376"/>
            <a:ext cx="82879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84"/>
          <p:cNvSpPr txBox="1">
            <a:spLocks noGrp="1"/>
          </p:cNvSpPr>
          <p:nvPr>
            <p:ph type="sldNum" idx="12"/>
          </p:nvPr>
        </p:nvSpPr>
        <p:spPr>
          <a:xfrm>
            <a:off x="11343640" y="6316898"/>
            <a:ext cx="848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365" name="Google Shape;365;p84"/>
          <p:cNvCxnSpPr/>
          <p:nvPr/>
        </p:nvCxnSpPr>
        <p:spPr>
          <a:xfrm>
            <a:off x="0" y="6173789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6" name="Google Shape;366;p84"/>
          <p:cNvCxnSpPr/>
          <p:nvPr/>
        </p:nvCxnSpPr>
        <p:spPr>
          <a:xfrm>
            <a:off x="161798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7" name="Google Shape;367;p84"/>
          <p:cNvCxnSpPr/>
          <p:nvPr/>
        </p:nvCxnSpPr>
        <p:spPr>
          <a:xfrm>
            <a:off x="1134364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68" name="Google Shape;368;p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772" y="6201888"/>
            <a:ext cx="1407330" cy="504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ie - Texte/Image - Pêche">
  <p:cSld name="Partie - Texte/Image - Pêche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85"/>
          <p:cNvSpPr txBox="1">
            <a:spLocks noGrp="1"/>
          </p:cNvSpPr>
          <p:nvPr>
            <p:ph type="body" idx="1"/>
          </p:nvPr>
        </p:nvSpPr>
        <p:spPr>
          <a:xfrm>
            <a:off x="838200" y="2472026"/>
            <a:ext cx="5181600" cy="356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1" name="Google Shape;371;p85"/>
          <p:cNvSpPr txBox="1">
            <a:spLocks noGrp="1"/>
          </p:cNvSpPr>
          <p:nvPr>
            <p:ph type="body" idx="2"/>
          </p:nvPr>
        </p:nvSpPr>
        <p:spPr>
          <a:xfrm>
            <a:off x="838200" y="2006161"/>
            <a:ext cx="5181600" cy="285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Font typeface="Raleway Medium"/>
              <a:buNone/>
              <a:defRPr sz="1800" b="0" i="0">
                <a:solidFill>
                  <a:srgbClr val="30342D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2" name="Google Shape;372;p85"/>
          <p:cNvSpPr txBox="1">
            <a:spLocks noGrp="1"/>
          </p:cNvSpPr>
          <p:nvPr>
            <p:ph type="title"/>
          </p:nvPr>
        </p:nvSpPr>
        <p:spPr>
          <a:xfrm>
            <a:off x="1825398" y="12270"/>
            <a:ext cx="9655379" cy="104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42D"/>
              </a:buClr>
              <a:buSzPts val="2200"/>
              <a:buFont typeface="Raleway SemiBold"/>
              <a:buNone/>
              <a:defRPr sz="22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73" name="Google Shape;373;p85"/>
          <p:cNvCxnSpPr/>
          <p:nvPr/>
        </p:nvCxnSpPr>
        <p:spPr>
          <a:xfrm>
            <a:off x="0" y="1061848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4" name="Google Shape;374;p85"/>
          <p:cNvCxnSpPr/>
          <p:nvPr/>
        </p:nvCxnSpPr>
        <p:spPr>
          <a:xfrm>
            <a:off x="1629555" y="0"/>
            <a:ext cx="0" cy="1061848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5" name="Google Shape;375;p85"/>
          <p:cNvSpPr txBox="1">
            <a:spLocks noGrp="1"/>
          </p:cNvSpPr>
          <p:nvPr>
            <p:ph type="body" idx="3"/>
          </p:nvPr>
        </p:nvSpPr>
        <p:spPr>
          <a:xfrm>
            <a:off x="0" y="12270"/>
            <a:ext cx="1617977" cy="99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7000"/>
              <a:buFont typeface="Raleway SemiBold"/>
              <a:buNone/>
              <a:defRPr sz="70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6" name="Google Shape;376;p85"/>
          <p:cNvSpPr>
            <a:spLocks noGrp="1"/>
          </p:cNvSpPr>
          <p:nvPr>
            <p:ph type="pic" idx="4"/>
          </p:nvPr>
        </p:nvSpPr>
        <p:spPr>
          <a:xfrm>
            <a:off x="6215642" y="2472025"/>
            <a:ext cx="5139746" cy="3568477"/>
          </a:xfrm>
          <a:prstGeom prst="rect">
            <a:avLst/>
          </a:prstGeom>
          <a:noFill/>
          <a:ln>
            <a:noFill/>
          </a:ln>
        </p:spPr>
      </p:sp>
      <p:sp>
        <p:nvSpPr>
          <p:cNvPr id="377" name="Google Shape;377;p85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F796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8" name="Google Shape;378;p85"/>
          <p:cNvSpPr txBox="1">
            <a:spLocks noGrp="1"/>
          </p:cNvSpPr>
          <p:nvPr>
            <p:ph type="dt" idx="10"/>
          </p:nvPr>
        </p:nvSpPr>
        <p:spPr>
          <a:xfrm>
            <a:off x="1894849" y="6317376"/>
            <a:ext cx="9499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85"/>
          <p:cNvSpPr txBox="1">
            <a:spLocks noGrp="1"/>
          </p:cNvSpPr>
          <p:nvPr>
            <p:ph type="ftr" idx="11"/>
          </p:nvPr>
        </p:nvSpPr>
        <p:spPr>
          <a:xfrm>
            <a:off x="2880385" y="6317376"/>
            <a:ext cx="82879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85"/>
          <p:cNvSpPr txBox="1">
            <a:spLocks noGrp="1"/>
          </p:cNvSpPr>
          <p:nvPr>
            <p:ph type="sldNum" idx="12"/>
          </p:nvPr>
        </p:nvSpPr>
        <p:spPr>
          <a:xfrm>
            <a:off x="11343640" y="6316898"/>
            <a:ext cx="848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381" name="Google Shape;381;p85"/>
          <p:cNvCxnSpPr/>
          <p:nvPr/>
        </p:nvCxnSpPr>
        <p:spPr>
          <a:xfrm>
            <a:off x="0" y="6173789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2" name="Google Shape;382;p85"/>
          <p:cNvCxnSpPr/>
          <p:nvPr/>
        </p:nvCxnSpPr>
        <p:spPr>
          <a:xfrm>
            <a:off x="161798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3" name="Google Shape;383;p85"/>
          <p:cNvCxnSpPr/>
          <p:nvPr/>
        </p:nvCxnSpPr>
        <p:spPr>
          <a:xfrm>
            <a:off x="1134364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84" name="Google Shape;384;p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772" y="6201888"/>
            <a:ext cx="1407330" cy="504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ie - Texte/Image - Vert de gris">
  <p:cSld name="Partie - Texte/Image - Vert de gris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87"/>
          <p:cNvSpPr txBox="1">
            <a:spLocks noGrp="1"/>
          </p:cNvSpPr>
          <p:nvPr>
            <p:ph type="body" idx="1"/>
          </p:nvPr>
        </p:nvSpPr>
        <p:spPr>
          <a:xfrm>
            <a:off x="838200" y="2472026"/>
            <a:ext cx="5181600" cy="356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7" name="Google Shape;387;p87"/>
          <p:cNvSpPr txBox="1">
            <a:spLocks noGrp="1"/>
          </p:cNvSpPr>
          <p:nvPr>
            <p:ph type="body" idx="2"/>
          </p:nvPr>
        </p:nvSpPr>
        <p:spPr>
          <a:xfrm>
            <a:off x="838200" y="2006161"/>
            <a:ext cx="5181600" cy="285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Font typeface="Raleway Medium"/>
              <a:buNone/>
              <a:defRPr sz="1800" b="0" i="0">
                <a:solidFill>
                  <a:srgbClr val="30342D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8" name="Google Shape;388;p87"/>
          <p:cNvSpPr txBox="1">
            <a:spLocks noGrp="1"/>
          </p:cNvSpPr>
          <p:nvPr>
            <p:ph type="title"/>
          </p:nvPr>
        </p:nvSpPr>
        <p:spPr>
          <a:xfrm>
            <a:off x="1825398" y="12270"/>
            <a:ext cx="9655379" cy="104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42D"/>
              </a:buClr>
              <a:buSzPts val="2200"/>
              <a:buFont typeface="Raleway SemiBold"/>
              <a:buNone/>
              <a:defRPr sz="22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89" name="Google Shape;389;p87"/>
          <p:cNvCxnSpPr/>
          <p:nvPr/>
        </p:nvCxnSpPr>
        <p:spPr>
          <a:xfrm>
            <a:off x="0" y="1061848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0" name="Google Shape;390;p87"/>
          <p:cNvCxnSpPr/>
          <p:nvPr/>
        </p:nvCxnSpPr>
        <p:spPr>
          <a:xfrm>
            <a:off x="1629555" y="0"/>
            <a:ext cx="0" cy="1061848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1" name="Google Shape;391;p87"/>
          <p:cNvSpPr txBox="1">
            <a:spLocks noGrp="1"/>
          </p:cNvSpPr>
          <p:nvPr>
            <p:ph type="body" idx="3"/>
          </p:nvPr>
        </p:nvSpPr>
        <p:spPr>
          <a:xfrm>
            <a:off x="0" y="12270"/>
            <a:ext cx="1617977" cy="99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7000"/>
              <a:buFont typeface="Raleway SemiBold"/>
              <a:buNone/>
              <a:defRPr sz="70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2" name="Google Shape;392;p87"/>
          <p:cNvSpPr>
            <a:spLocks noGrp="1"/>
          </p:cNvSpPr>
          <p:nvPr>
            <p:ph type="pic" idx="4"/>
          </p:nvPr>
        </p:nvSpPr>
        <p:spPr>
          <a:xfrm>
            <a:off x="6215642" y="2472025"/>
            <a:ext cx="5139746" cy="3568477"/>
          </a:xfrm>
          <a:prstGeom prst="rect">
            <a:avLst/>
          </a:prstGeom>
          <a:noFill/>
          <a:ln>
            <a:noFill/>
          </a:ln>
        </p:spPr>
      </p:sp>
      <p:sp>
        <p:nvSpPr>
          <p:cNvPr id="393" name="Google Shape;393;p87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B3B2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94" name="Google Shape;394;p87"/>
          <p:cNvSpPr txBox="1">
            <a:spLocks noGrp="1"/>
          </p:cNvSpPr>
          <p:nvPr>
            <p:ph type="dt" idx="10"/>
          </p:nvPr>
        </p:nvSpPr>
        <p:spPr>
          <a:xfrm>
            <a:off x="1894849" y="6317376"/>
            <a:ext cx="9499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87"/>
          <p:cNvSpPr txBox="1">
            <a:spLocks noGrp="1"/>
          </p:cNvSpPr>
          <p:nvPr>
            <p:ph type="ftr" idx="11"/>
          </p:nvPr>
        </p:nvSpPr>
        <p:spPr>
          <a:xfrm>
            <a:off x="2880385" y="6317376"/>
            <a:ext cx="82879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87"/>
          <p:cNvSpPr txBox="1">
            <a:spLocks noGrp="1"/>
          </p:cNvSpPr>
          <p:nvPr>
            <p:ph type="sldNum" idx="12"/>
          </p:nvPr>
        </p:nvSpPr>
        <p:spPr>
          <a:xfrm>
            <a:off x="11343640" y="6316898"/>
            <a:ext cx="848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397" name="Google Shape;397;p87"/>
          <p:cNvCxnSpPr/>
          <p:nvPr/>
        </p:nvCxnSpPr>
        <p:spPr>
          <a:xfrm>
            <a:off x="0" y="6173789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8" name="Google Shape;398;p87"/>
          <p:cNvCxnSpPr/>
          <p:nvPr/>
        </p:nvCxnSpPr>
        <p:spPr>
          <a:xfrm>
            <a:off x="161798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9" name="Google Shape;399;p87"/>
          <p:cNvCxnSpPr/>
          <p:nvPr/>
        </p:nvCxnSpPr>
        <p:spPr>
          <a:xfrm>
            <a:off x="1134364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00" name="Google Shape;400;p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772" y="6201888"/>
            <a:ext cx="1407330" cy="504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rci">
  <p:cSld name="Merci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Google Shape;474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71"/>
          <p:cNvSpPr txBox="1"/>
          <p:nvPr/>
        </p:nvSpPr>
        <p:spPr>
          <a:xfrm>
            <a:off x="0" y="2707103"/>
            <a:ext cx="12188389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fr-FR" sz="5000" b="1" i="0" u="none" strike="noStrike" cap="none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merci.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6" name="Google Shape;476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84" y="5378845"/>
            <a:ext cx="2131273" cy="1364855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71"/>
          <p:cNvSpPr txBox="1"/>
          <p:nvPr/>
        </p:nvSpPr>
        <p:spPr>
          <a:xfrm>
            <a:off x="2654712" y="5619576"/>
            <a:ext cx="2846439" cy="93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264 rue Garibaldi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CS 33415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69488 LYON Cedex 03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T. 04 37 37 16 80 | F. 04 37 37 16 81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8" name="Google Shape;478;p71"/>
          <p:cNvCxnSpPr/>
          <p:nvPr/>
        </p:nvCxnSpPr>
        <p:spPr>
          <a:xfrm>
            <a:off x="2462981" y="5667068"/>
            <a:ext cx="0" cy="863563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9" name="Google Shape;479;p71"/>
          <p:cNvCxnSpPr/>
          <p:nvPr/>
        </p:nvCxnSpPr>
        <p:spPr>
          <a:xfrm>
            <a:off x="5587181" y="5667068"/>
            <a:ext cx="0" cy="863563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0" name="Google Shape;480;p71"/>
          <p:cNvSpPr txBox="1"/>
          <p:nvPr/>
        </p:nvSpPr>
        <p:spPr>
          <a:xfrm>
            <a:off x="5778006" y="6296685"/>
            <a:ext cx="284643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anlci.gouv.fr</a:t>
            </a:r>
            <a:endParaRPr sz="11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" type="title">
  <p:cSld name="Titre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1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72"/>
          <p:cNvSpPr txBox="1">
            <a:spLocks noGrp="1"/>
          </p:cNvSpPr>
          <p:nvPr>
            <p:ph type="ctrTitle"/>
          </p:nvPr>
        </p:nvSpPr>
        <p:spPr>
          <a:xfrm>
            <a:off x="1134567" y="1778340"/>
            <a:ext cx="831272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aleway SemiBold"/>
              <a:buNone/>
              <a:defRPr sz="4000" b="1" i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72"/>
          <p:cNvSpPr txBox="1">
            <a:spLocks noGrp="1"/>
          </p:cNvSpPr>
          <p:nvPr>
            <p:ph type="subTitle" idx="1"/>
          </p:nvPr>
        </p:nvSpPr>
        <p:spPr>
          <a:xfrm>
            <a:off x="1134567" y="4258015"/>
            <a:ext cx="8312728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aleway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2000"/>
              <a:buFont typeface="Raleway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Font typeface="Raleway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600"/>
              <a:buFont typeface="Raleway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600"/>
              <a:buFont typeface="Raleway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02" name="Google Shape;202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907" y="1268465"/>
            <a:ext cx="3345771" cy="2142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4284" y="3429000"/>
            <a:ext cx="266700" cy="5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4284" y="4785903"/>
            <a:ext cx="266700" cy="5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9550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calaire - 3">
  <p:cSld name="Intercalaire - 3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772" y="6201888"/>
            <a:ext cx="1407330" cy="504893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53"/>
          <p:cNvSpPr txBox="1">
            <a:spLocks noGrp="1"/>
          </p:cNvSpPr>
          <p:nvPr>
            <p:ph type="subTitle" idx="1"/>
          </p:nvPr>
        </p:nvSpPr>
        <p:spPr>
          <a:xfrm>
            <a:off x="1134567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1" name="Google Shape;411;p53"/>
          <p:cNvSpPr txBox="1">
            <a:spLocks noGrp="1"/>
          </p:cNvSpPr>
          <p:nvPr>
            <p:ph type="dt" idx="10"/>
          </p:nvPr>
        </p:nvSpPr>
        <p:spPr>
          <a:xfrm>
            <a:off x="1894849" y="6317376"/>
            <a:ext cx="9499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53"/>
          <p:cNvSpPr txBox="1">
            <a:spLocks noGrp="1"/>
          </p:cNvSpPr>
          <p:nvPr>
            <p:ph type="ftr" idx="11"/>
          </p:nvPr>
        </p:nvSpPr>
        <p:spPr>
          <a:xfrm>
            <a:off x="2880385" y="6317376"/>
            <a:ext cx="82879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53"/>
          <p:cNvSpPr txBox="1">
            <a:spLocks noGrp="1"/>
          </p:cNvSpPr>
          <p:nvPr>
            <p:ph type="sldNum" idx="12"/>
          </p:nvPr>
        </p:nvSpPr>
        <p:spPr>
          <a:xfrm>
            <a:off x="11343640" y="6316898"/>
            <a:ext cx="848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lvl="1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lvl="2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lvl="3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lvl="4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lvl="5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lvl="6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lvl="7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lvl="8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414" name="Google Shape;414;p53"/>
          <p:cNvCxnSpPr/>
          <p:nvPr/>
        </p:nvCxnSpPr>
        <p:spPr>
          <a:xfrm>
            <a:off x="0" y="6180933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5" name="Google Shape;415;p53"/>
          <p:cNvCxnSpPr/>
          <p:nvPr/>
        </p:nvCxnSpPr>
        <p:spPr>
          <a:xfrm>
            <a:off x="161798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6" name="Google Shape;416;p53"/>
          <p:cNvCxnSpPr/>
          <p:nvPr/>
        </p:nvCxnSpPr>
        <p:spPr>
          <a:xfrm>
            <a:off x="1134364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7" name="Google Shape;417;p53"/>
          <p:cNvSpPr txBox="1">
            <a:spLocks noGrp="1"/>
          </p:cNvSpPr>
          <p:nvPr>
            <p:ph type="body" idx="2"/>
          </p:nvPr>
        </p:nvSpPr>
        <p:spPr>
          <a:xfrm>
            <a:off x="1182436" y="687596"/>
            <a:ext cx="3581400" cy="245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6769"/>
              </a:buClr>
              <a:buSzPts val="20000"/>
              <a:buNone/>
              <a:defRPr sz="20000" b="1" i="0">
                <a:solidFill>
                  <a:srgbClr val="EE6769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2564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calaire - 1">
  <p:cSld name="Intercalaire - 1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772" y="6201888"/>
            <a:ext cx="1407330" cy="504893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57"/>
          <p:cNvSpPr txBox="1">
            <a:spLocks noGrp="1"/>
          </p:cNvSpPr>
          <p:nvPr>
            <p:ph type="subTitle" idx="1"/>
          </p:nvPr>
        </p:nvSpPr>
        <p:spPr>
          <a:xfrm>
            <a:off x="1134567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2" name="Google Shape;422;p57"/>
          <p:cNvSpPr txBox="1">
            <a:spLocks noGrp="1"/>
          </p:cNvSpPr>
          <p:nvPr>
            <p:ph type="dt" idx="10"/>
          </p:nvPr>
        </p:nvSpPr>
        <p:spPr>
          <a:xfrm>
            <a:off x="1894849" y="6317376"/>
            <a:ext cx="9499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57"/>
          <p:cNvSpPr txBox="1">
            <a:spLocks noGrp="1"/>
          </p:cNvSpPr>
          <p:nvPr>
            <p:ph type="ftr" idx="11"/>
          </p:nvPr>
        </p:nvSpPr>
        <p:spPr>
          <a:xfrm>
            <a:off x="2880385" y="6317376"/>
            <a:ext cx="82879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57"/>
          <p:cNvSpPr txBox="1">
            <a:spLocks noGrp="1"/>
          </p:cNvSpPr>
          <p:nvPr>
            <p:ph type="sldNum" idx="12"/>
          </p:nvPr>
        </p:nvSpPr>
        <p:spPr>
          <a:xfrm>
            <a:off x="11343640" y="6316898"/>
            <a:ext cx="848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lvl="1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lvl="2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lvl="3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lvl="4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lvl="5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lvl="6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lvl="7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lvl="8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425" name="Google Shape;425;p57"/>
          <p:cNvCxnSpPr/>
          <p:nvPr/>
        </p:nvCxnSpPr>
        <p:spPr>
          <a:xfrm>
            <a:off x="0" y="6180933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6" name="Google Shape;426;p57"/>
          <p:cNvCxnSpPr/>
          <p:nvPr/>
        </p:nvCxnSpPr>
        <p:spPr>
          <a:xfrm>
            <a:off x="161798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7" name="Google Shape;427;p57"/>
          <p:cNvCxnSpPr/>
          <p:nvPr/>
        </p:nvCxnSpPr>
        <p:spPr>
          <a:xfrm>
            <a:off x="1134364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8" name="Google Shape;428;p57"/>
          <p:cNvSpPr txBox="1">
            <a:spLocks noGrp="1"/>
          </p:cNvSpPr>
          <p:nvPr>
            <p:ph type="body" idx="2"/>
          </p:nvPr>
        </p:nvSpPr>
        <p:spPr>
          <a:xfrm>
            <a:off x="1182436" y="687596"/>
            <a:ext cx="3581400" cy="245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6A6"/>
              </a:buClr>
              <a:buSzPts val="20000"/>
              <a:buNone/>
              <a:defRPr sz="20000" b="1" i="0">
                <a:solidFill>
                  <a:srgbClr val="4476A6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4092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calaire - 5">
  <p:cSld name="Intercalaire - 5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772" y="6201888"/>
            <a:ext cx="1407330" cy="504893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61"/>
          <p:cNvSpPr txBox="1">
            <a:spLocks noGrp="1"/>
          </p:cNvSpPr>
          <p:nvPr>
            <p:ph type="subTitle" idx="1"/>
          </p:nvPr>
        </p:nvSpPr>
        <p:spPr>
          <a:xfrm>
            <a:off x="1134567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3" name="Google Shape;433;p61"/>
          <p:cNvSpPr txBox="1">
            <a:spLocks noGrp="1"/>
          </p:cNvSpPr>
          <p:nvPr>
            <p:ph type="dt" idx="10"/>
          </p:nvPr>
        </p:nvSpPr>
        <p:spPr>
          <a:xfrm>
            <a:off x="1894849" y="6317376"/>
            <a:ext cx="9499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61"/>
          <p:cNvSpPr txBox="1">
            <a:spLocks noGrp="1"/>
          </p:cNvSpPr>
          <p:nvPr>
            <p:ph type="ftr" idx="11"/>
          </p:nvPr>
        </p:nvSpPr>
        <p:spPr>
          <a:xfrm>
            <a:off x="2880385" y="6317376"/>
            <a:ext cx="82879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61"/>
          <p:cNvSpPr txBox="1">
            <a:spLocks noGrp="1"/>
          </p:cNvSpPr>
          <p:nvPr>
            <p:ph type="sldNum" idx="12"/>
          </p:nvPr>
        </p:nvSpPr>
        <p:spPr>
          <a:xfrm>
            <a:off x="11343640" y="6316898"/>
            <a:ext cx="848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lvl="1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lvl="2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lvl="3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lvl="4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lvl="5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lvl="6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lvl="7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lvl="8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436" name="Google Shape;436;p61"/>
          <p:cNvCxnSpPr/>
          <p:nvPr/>
        </p:nvCxnSpPr>
        <p:spPr>
          <a:xfrm>
            <a:off x="0" y="6180933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7" name="Google Shape;437;p61"/>
          <p:cNvCxnSpPr/>
          <p:nvPr/>
        </p:nvCxnSpPr>
        <p:spPr>
          <a:xfrm>
            <a:off x="161798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8" name="Google Shape;438;p61"/>
          <p:cNvCxnSpPr/>
          <p:nvPr/>
        </p:nvCxnSpPr>
        <p:spPr>
          <a:xfrm>
            <a:off x="1134364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39" name="Google Shape;439;p61"/>
          <p:cNvSpPr txBox="1">
            <a:spLocks noGrp="1"/>
          </p:cNvSpPr>
          <p:nvPr>
            <p:ph type="body" idx="2"/>
          </p:nvPr>
        </p:nvSpPr>
        <p:spPr>
          <a:xfrm>
            <a:off x="1182436" y="687596"/>
            <a:ext cx="3581400" cy="245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7A876"/>
              </a:buClr>
              <a:buSzPts val="20000"/>
              <a:buNone/>
              <a:defRPr sz="20000" b="1" i="0">
                <a:solidFill>
                  <a:srgbClr val="D7A876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7810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calaire - 4">
  <p:cSld name="Intercalaire - 4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772" y="6201888"/>
            <a:ext cx="1407330" cy="504893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65"/>
          <p:cNvSpPr txBox="1">
            <a:spLocks noGrp="1"/>
          </p:cNvSpPr>
          <p:nvPr>
            <p:ph type="subTitle" idx="1"/>
          </p:nvPr>
        </p:nvSpPr>
        <p:spPr>
          <a:xfrm>
            <a:off x="1134567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55" name="Google Shape;455;p65"/>
          <p:cNvSpPr txBox="1">
            <a:spLocks noGrp="1"/>
          </p:cNvSpPr>
          <p:nvPr>
            <p:ph type="dt" idx="10"/>
          </p:nvPr>
        </p:nvSpPr>
        <p:spPr>
          <a:xfrm>
            <a:off x="1894849" y="6317376"/>
            <a:ext cx="9499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65"/>
          <p:cNvSpPr txBox="1">
            <a:spLocks noGrp="1"/>
          </p:cNvSpPr>
          <p:nvPr>
            <p:ph type="ftr" idx="11"/>
          </p:nvPr>
        </p:nvSpPr>
        <p:spPr>
          <a:xfrm>
            <a:off x="2880385" y="6317376"/>
            <a:ext cx="82879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65"/>
          <p:cNvSpPr txBox="1">
            <a:spLocks noGrp="1"/>
          </p:cNvSpPr>
          <p:nvPr>
            <p:ph type="sldNum" idx="12"/>
          </p:nvPr>
        </p:nvSpPr>
        <p:spPr>
          <a:xfrm>
            <a:off x="11343640" y="6316898"/>
            <a:ext cx="848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lvl="1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lvl="2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lvl="3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lvl="4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lvl="5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lvl="6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lvl="7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lvl="8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458" name="Google Shape;458;p65"/>
          <p:cNvCxnSpPr/>
          <p:nvPr/>
        </p:nvCxnSpPr>
        <p:spPr>
          <a:xfrm>
            <a:off x="0" y="6180933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59" name="Google Shape;459;p65"/>
          <p:cNvCxnSpPr/>
          <p:nvPr/>
        </p:nvCxnSpPr>
        <p:spPr>
          <a:xfrm>
            <a:off x="161798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0" name="Google Shape;460;p65"/>
          <p:cNvCxnSpPr/>
          <p:nvPr/>
        </p:nvCxnSpPr>
        <p:spPr>
          <a:xfrm>
            <a:off x="1134364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1" name="Google Shape;461;p65"/>
          <p:cNvSpPr txBox="1">
            <a:spLocks noGrp="1"/>
          </p:cNvSpPr>
          <p:nvPr>
            <p:ph type="body" idx="2"/>
          </p:nvPr>
        </p:nvSpPr>
        <p:spPr>
          <a:xfrm>
            <a:off x="1182436" y="687596"/>
            <a:ext cx="3581400" cy="245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9F83"/>
              </a:buClr>
              <a:buSzPts val="20000"/>
              <a:buNone/>
              <a:defRPr sz="20000" b="1" i="0">
                <a:solidFill>
                  <a:srgbClr val="F29F83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3114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">
  <p:cSld name="1_Titre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1" y="0"/>
            <a:ext cx="121883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73"/>
          <p:cNvSpPr txBox="1">
            <a:spLocks noGrp="1"/>
          </p:cNvSpPr>
          <p:nvPr>
            <p:ph type="ctrTitle"/>
          </p:nvPr>
        </p:nvSpPr>
        <p:spPr>
          <a:xfrm>
            <a:off x="1134567" y="1778340"/>
            <a:ext cx="831272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aleway SemiBold"/>
              <a:buNone/>
              <a:defRPr sz="4000" b="1" i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73"/>
          <p:cNvSpPr txBox="1">
            <a:spLocks noGrp="1"/>
          </p:cNvSpPr>
          <p:nvPr>
            <p:ph type="subTitle" idx="1"/>
          </p:nvPr>
        </p:nvSpPr>
        <p:spPr>
          <a:xfrm>
            <a:off x="1134567" y="4258015"/>
            <a:ext cx="8312728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aleway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2000"/>
              <a:buFont typeface="Raleway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Font typeface="Raleway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600"/>
              <a:buFont typeface="Raleway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600"/>
              <a:buFont typeface="Raleway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09" name="Google Shape;209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907" y="1268465"/>
            <a:ext cx="3345771" cy="2142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4284" y="3429000"/>
            <a:ext cx="266700" cy="5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4284" y="4785903"/>
            <a:ext cx="266700" cy="5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calaire - 6">
  <p:cSld name="Intercalaire - 6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772" y="6201888"/>
            <a:ext cx="1407330" cy="504893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68"/>
          <p:cNvSpPr txBox="1">
            <a:spLocks noGrp="1"/>
          </p:cNvSpPr>
          <p:nvPr>
            <p:ph type="subTitle" idx="1"/>
          </p:nvPr>
        </p:nvSpPr>
        <p:spPr>
          <a:xfrm>
            <a:off x="1134567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6" name="Google Shape;466;p68"/>
          <p:cNvSpPr txBox="1">
            <a:spLocks noGrp="1"/>
          </p:cNvSpPr>
          <p:nvPr>
            <p:ph type="dt" idx="10"/>
          </p:nvPr>
        </p:nvSpPr>
        <p:spPr>
          <a:xfrm>
            <a:off x="1894849" y="6317376"/>
            <a:ext cx="9499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68"/>
          <p:cNvSpPr txBox="1">
            <a:spLocks noGrp="1"/>
          </p:cNvSpPr>
          <p:nvPr>
            <p:ph type="ftr" idx="11"/>
          </p:nvPr>
        </p:nvSpPr>
        <p:spPr>
          <a:xfrm>
            <a:off x="2880385" y="6317376"/>
            <a:ext cx="82879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68"/>
          <p:cNvSpPr txBox="1">
            <a:spLocks noGrp="1"/>
          </p:cNvSpPr>
          <p:nvPr>
            <p:ph type="sldNum" idx="12"/>
          </p:nvPr>
        </p:nvSpPr>
        <p:spPr>
          <a:xfrm>
            <a:off x="11343640" y="6316898"/>
            <a:ext cx="848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lvl="1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lvl="2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lvl="3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lvl="4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lvl="5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lvl="6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lvl="7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lvl="8" indent="0" algn="ct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469" name="Google Shape;469;p68"/>
          <p:cNvCxnSpPr/>
          <p:nvPr/>
        </p:nvCxnSpPr>
        <p:spPr>
          <a:xfrm>
            <a:off x="0" y="6180933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0" name="Google Shape;470;p68"/>
          <p:cNvCxnSpPr/>
          <p:nvPr/>
        </p:nvCxnSpPr>
        <p:spPr>
          <a:xfrm>
            <a:off x="161798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1" name="Google Shape;471;p68"/>
          <p:cNvCxnSpPr/>
          <p:nvPr/>
        </p:nvCxnSpPr>
        <p:spPr>
          <a:xfrm>
            <a:off x="1134364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72" name="Google Shape;472;p68"/>
          <p:cNvSpPr txBox="1">
            <a:spLocks noGrp="1"/>
          </p:cNvSpPr>
          <p:nvPr>
            <p:ph type="body" idx="2"/>
          </p:nvPr>
        </p:nvSpPr>
        <p:spPr>
          <a:xfrm>
            <a:off x="1182436" y="687596"/>
            <a:ext cx="3581400" cy="245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B9AA"/>
              </a:buClr>
              <a:buSzPts val="20000"/>
              <a:buNone/>
              <a:defRPr sz="20000" b="1" i="0">
                <a:solidFill>
                  <a:srgbClr val="BCB9AA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2309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rci">
  <p:cSld name="Merci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Google Shape;474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71"/>
          <p:cNvSpPr txBox="1"/>
          <p:nvPr/>
        </p:nvSpPr>
        <p:spPr>
          <a:xfrm>
            <a:off x="0" y="2707103"/>
            <a:ext cx="12188389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000" b="1" i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merci.</a:t>
            </a:r>
            <a:endParaRPr/>
          </a:p>
        </p:txBody>
      </p:sp>
      <p:pic>
        <p:nvPicPr>
          <p:cNvPr id="476" name="Google Shape;476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84" y="5378845"/>
            <a:ext cx="2131273" cy="1364855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71"/>
          <p:cNvSpPr txBox="1"/>
          <p:nvPr/>
        </p:nvSpPr>
        <p:spPr>
          <a:xfrm>
            <a:off x="2654712" y="5619576"/>
            <a:ext cx="2846439" cy="93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264 rue Garibaldi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CS 33415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69488 LYON Cedex 03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T. 04 37 37 16 80 | F. 04 37 37 16 81</a:t>
            </a:r>
            <a:endParaRPr/>
          </a:p>
        </p:txBody>
      </p:sp>
      <p:cxnSp>
        <p:nvCxnSpPr>
          <p:cNvPr id="478" name="Google Shape;478;p71"/>
          <p:cNvCxnSpPr/>
          <p:nvPr/>
        </p:nvCxnSpPr>
        <p:spPr>
          <a:xfrm>
            <a:off x="2462981" y="5667068"/>
            <a:ext cx="0" cy="863563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9" name="Google Shape;479;p71"/>
          <p:cNvCxnSpPr/>
          <p:nvPr/>
        </p:nvCxnSpPr>
        <p:spPr>
          <a:xfrm>
            <a:off x="5587181" y="5667068"/>
            <a:ext cx="0" cy="863563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0" name="Google Shape;480;p71"/>
          <p:cNvSpPr txBox="1"/>
          <p:nvPr/>
        </p:nvSpPr>
        <p:spPr>
          <a:xfrm>
            <a:off x="5778006" y="6296685"/>
            <a:ext cx="284643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anlci.gouv.fr</a:t>
            </a:r>
            <a:endParaRPr sz="1100" b="1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810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re">
  <p:cSld name="2_Titr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1" y="0"/>
            <a:ext cx="1218838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74"/>
          <p:cNvSpPr txBox="1">
            <a:spLocks noGrp="1"/>
          </p:cNvSpPr>
          <p:nvPr>
            <p:ph type="ctrTitle"/>
          </p:nvPr>
        </p:nvSpPr>
        <p:spPr>
          <a:xfrm>
            <a:off x="1134567" y="1778340"/>
            <a:ext cx="831272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aleway SemiBold"/>
              <a:buNone/>
              <a:defRPr sz="4000" b="1" i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74"/>
          <p:cNvSpPr txBox="1">
            <a:spLocks noGrp="1"/>
          </p:cNvSpPr>
          <p:nvPr>
            <p:ph type="subTitle" idx="1"/>
          </p:nvPr>
        </p:nvSpPr>
        <p:spPr>
          <a:xfrm>
            <a:off x="1134567" y="4258015"/>
            <a:ext cx="8312728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aleway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2000"/>
              <a:buFont typeface="Raleway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Font typeface="Raleway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600"/>
              <a:buFont typeface="Raleway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600"/>
              <a:buFont typeface="Raleway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16" name="Google Shape;216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907" y="1268465"/>
            <a:ext cx="3345771" cy="2142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4284" y="3429000"/>
            <a:ext cx="266700" cy="5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4284" y="4785903"/>
            <a:ext cx="266700" cy="5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+ logos partenaires">
  <p:cSld name="1_Titre + logos partenaires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05" y="0"/>
            <a:ext cx="121883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75"/>
          <p:cNvSpPr txBox="1">
            <a:spLocks noGrp="1"/>
          </p:cNvSpPr>
          <p:nvPr>
            <p:ph type="ctrTitle"/>
          </p:nvPr>
        </p:nvSpPr>
        <p:spPr>
          <a:xfrm>
            <a:off x="1134567" y="1778340"/>
            <a:ext cx="831272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aleway SemiBold"/>
              <a:buNone/>
              <a:defRPr sz="4000" b="1" i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75"/>
          <p:cNvSpPr txBox="1">
            <a:spLocks noGrp="1"/>
          </p:cNvSpPr>
          <p:nvPr>
            <p:ph type="subTitle" idx="1"/>
          </p:nvPr>
        </p:nvSpPr>
        <p:spPr>
          <a:xfrm>
            <a:off x="1134567" y="4258015"/>
            <a:ext cx="8312728" cy="93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aleway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2000"/>
              <a:buFont typeface="Raleway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Font typeface="Raleway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600"/>
              <a:buFont typeface="Raleway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600"/>
              <a:buFont typeface="Raleway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23" name="Google Shape;223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907" y="1268465"/>
            <a:ext cx="3345771" cy="2142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4284" y="3429000"/>
            <a:ext cx="266700" cy="5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4284" y="4785903"/>
            <a:ext cx="266700" cy="5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75"/>
          <p:cNvSpPr>
            <a:spLocks noGrp="1"/>
          </p:cNvSpPr>
          <p:nvPr>
            <p:ph type="pic" idx="2"/>
          </p:nvPr>
        </p:nvSpPr>
        <p:spPr>
          <a:xfrm>
            <a:off x="564357" y="6315075"/>
            <a:ext cx="1606550" cy="471488"/>
          </a:xfrm>
          <a:prstGeom prst="rect">
            <a:avLst/>
          </a:prstGeom>
          <a:noFill/>
          <a:ln>
            <a:noFill/>
          </a:ln>
        </p:spPr>
      </p:sp>
      <p:sp>
        <p:nvSpPr>
          <p:cNvPr id="227" name="Google Shape;227;p75"/>
          <p:cNvSpPr>
            <a:spLocks noGrp="1"/>
          </p:cNvSpPr>
          <p:nvPr>
            <p:ph type="pic" idx="3"/>
          </p:nvPr>
        </p:nvSpPr>
        <p:spPr>
          <a:xfrm>
            <a:off x="2440565" y="6315075"/>
            <a:ext cx="1606550" cy="471488"/>
          </a:xfrm>
          <a:prstGeom prst="rect">
            <a:avLst/>
          </a:prstGeom>
          <a:noFill/>
          <a:ln>
            <a:noFill/>
          </a:ln>
        </p:spPr>
      </p:sp>
      <p:sp>
        <p:nvSpPr>
          <p:cNvPr id="228" name="Google Shape;228;p75"/>
          <p:cNvSpPr>
            <a:spLocks noGrp="1"/>
          </p:cNvSpPr>
          <p:nvPr>
            <p:ph type="pic" idx="4"/>
          </p:nvPr>
        </p:nvSpPr>
        <p:spPr>
          <a:xfrm>
            <a:off x="4316773" y="6315075"/>
            <a:ext cx="1606550" cy="471488"/>
          </a:xfrm>
          <a:prstGeom prst="rect">
            <a:avLst/>
          </a:prstGeom>
          <a:noFill/>
          <a:ln>
            <a:noFill/>
          </a:ln>
        </p:spPr>
      </p:sp>
      <p:sp>
        <p:nvSpPr>
          <p:cNvPr id="229" name="Google Shape;229;p75"/>
          <p:cNvSpPr>
            <a:spLocks noGrp="1"/>
          </p:cNvSpPr>
          <p:nvPr>
            <p:ph type="pic" idx="5"/>
          </p:nvPr>
        </p:nvSpPr>
        <p:spPr>
          <a:xfrm>
            <a:off x="6192981" y="6315075"/>
            <a:ext cx="1606550" cy="471488"/>
          </a:xfrm>
          <a:prstGeom prst="rect">
            <a:avLst/>
          </a:prstGeom>
          <a:noFill/>
          <a:ln>
            <a:noFill/>
          </a:ln>
        </p:spPr>
      </p:sp>
      <p:sp>
        <p:nvSpPr>
          <p:cNvPr id="230" name="Google Shape;230;p75"/>
          <p:cNvSpPr>
            <a:spLocks noGrp="1"/>
          </p:cNvSpPr>
          <p:nvPr>
            <p:ph type="pic" idx="6"/>
          </p:nvPr>
        </p:nvSpPr>
        <p:spPr>
          <a:xfrm>
            <a:off x="8069189" y="6315075"/>
            <a:ext cx="1606550" cy="471488"/>
          </a:xfrm>
          <a:prstGeom prst="rect">
            <a:avLst/>
          </a:prstGeom>
          <a:noFill/>
          <a:ln>
            <a:noFill/>
          </a:ln>
        </p:spPr>
      </p:sp>
      <p:sp>
        <p:nvSpPr>
          <p:cNvPr id="231" name="Google Shape;231;p75"/>
          <p:cNvSpPr>
            <a:spLocks noGrp="1"/>
          </p:cNvSpPr>
          <p:nvPr>
            <p:ph type="pic" idx="7"/>
          </p:nvPr>
        </p:nvSpPr>
        <p:spPr>
          <a:xfrm>
            <a:off x="9945397" y="6315075"/>
            <a:ext cx="1606550" cy="47148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re + logos partenaires">
  <p:cSld name="2_Titre + logos partenaires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05" y="0"/>
            <a:ext cx="1218838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76"/>
          <p:cNvSpPr txBox="1">
            <a:spLocks noGrp="1"/>
          </p:cNvSpPr>
          <p:nvPr>
            <p:ph type="ctrTitle"/>
          </p:nvPr>
        </p:nvSpPr>
        <p:spPr>
          <a:xfrm>
            <a:off x="1134567" y="1778340"/>
            <a:ext cx="831272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aleway SemiBold"/>
              <a:buNone/>
              <a:defRPr sz="4000" b="1" i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76"/>
          <p:cNvSpPr txBox="1">
            <a:spLocks noGrp="1"/>
          </p:cNvSpPr>
          <p:nvPr>
            <p:ph type="subTitle" idx="1"/>
          </p:nvPr>
        </p:nvSpPr>
        <p:spPr>
          <a:xfrm>
            <a:off x="1134567" y="4258015"/>
            <a:ext cx="8312728" cy="93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aleway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2000"/>
              <a:buFont typeface="Raleway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Font typeface="Raleway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600"/>
              <a:buFont typeface="Raleway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600"/>
              <a:buFont typeface="Raleway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36" name="Google Shape;236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907" y="1268465"/>
            <a:ext cx="3345771" cy="2142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4284" y="3429000"/>
            <a:ext cx="266700" cy="5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4284" y="4785903"/>
            <a:ext cx="266700" cy="5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76"/>
          <p:cNvSpPr>
            <a:spLocks noGrp="1"/>
          </p:cNvSpPr>
          <p:nvPr>
            <p:ph type="pic" idx="2"/>
          </p:nvPr>
        </p:nvSpPr>
        <p:spPr>
          <a:xfrm>
            <a:off x="564357" y="6315075"/>
            <a:ext cx="1606550" cy="471488"/>
          </a:xfrm>
          <a:prstGeom prst="rect">
            <a:avLst/>
          </a:prstGeom>
          <a:noFill/>
          <a:ln>
            <a:noFill/>
          </a:ln>
        </p:spPr>
      </p:sp>
      <p:sp>
        <p:nvSpPr>
          <p:cNvPr id="240" name="Google Shape;240;p76"/>
          <p:cNvSpPr>
            <a:spLocks noGrp="1"/>
          </p:cNvSpPr>
          <p:nvPr>
            <p:ph type="pic" idx="3"/>
          </p:nvPr>
        </p:nvSpPr>
        <p:spPr>
          <a:xfrm>
            <a:off x="2440565" y="6315075"/>
            <a:ext cx="1606550" cy="471488"/>
          </a:xfrm>
          <a:prstGeom prst="rect">
            <a:avLst/>
          </a:prstGeom>
          <a:noFill/>
          <a:ln>
            <a:noFill/>
          </a:ln>
        </p:spPr>
      </p:sp>
      <p:sp>
        <p:nvSpPr>
          <p:cNvPr id="241" name="Google Shape;241;p76"/>
          <p:cNvSpPr>
            <a:spLocks noGrp="1"/>
          </p:cNvSpPr>
          <p:nvPr>
            <p:ph type="pic" idx="4"/>
          </p:nvPr>
        </p:nvSpPr>
        <p:spPr>
          <a:xfrm>
            <a:off x="4316773" y="6315075"/>
            <a:ext cx="1606550" cy="471488"/>
          </a:xfrm>
          <a:prstGeom prst="rect">
            <a:avLst/>
          </a:prstGeom>
          <a:noFill/>
          <a:ln>
            <a:noFill/>
          </a:ln>
        </p:spPr>
      </p:sp>
      <p:sp>
        <p:nvSpPr>
          <p:cNvPr id="242" name="Google Shape;242;p76"/>
          <p:cNvSpPr>
            <a:spLocks noGrp="1"/>
          </p:cNvSpPr>
          <p:nvPr>
            <p:ph type="pic" idx="5"/>
          </p:nvPr>
        </p:nvSpPr>
        <p:spPr>
          <a:xfrm>
            <a:off x="6192981" y="6315075"/>
            <a:ext cx="1606550" cy="471488"/>
          </a:xfrm>
          <a:prstGeom prst="rect">
            <a:avLst/>
          </a:prstGeom>
          <a:noFill/>
          <a:ln>
            <a:noFill/>
          </a:ln>
        </p:spPr>
      </p:sp>
      <p:sp>
        <p:nvSpPr>
          <p:cNvPr id="243" name="Google Shape;243;p76"/>
          <p:cNvSpPr>
            <a:spLocks noGrp="1"/>
          </p:cNvSpPr>
          <p:nvPr>
            <p:ph type="pic" idx="6"/>
          </p:nvPr>
        </p:nvSpPr>
        <p:spPr>
          <a:xfrm>
            <a:off x="8069189" y="6315075"/>
            <a:ext cx="1606550" cy="471488"/>
          </a:xfrm>
          <a:prstGeom prst="rect">
            <a:avLst/>
          </a:prstGeom>
          <a:noFill/>
          <a:ln>
            <a:noFill/>
          </a:ln>
        </p:spPr>
      </p:sp>
      <p:sp>
        <p:nvSpPr>
          <p:cNvPr id="244" name="Google Shape;244;p76"/>
          <p:cNvSpPr>
            <a:spLocks noGrp="1"/>
          </p:cNvSpPr>
          <p:nvPr>
            <p:ph type="pic" idx="7"/>
          </p:nvPr>
        </p:nvSpPr>
        <p:spPr>
          <a:xfrm>
            <a:off x="9945397" y="6315075"/>
            <a:ext cx="1606550" cy="47148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ie - 1 colonne">
  <p:cSld name="Partie - 1 colonne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7"/>
          <p:cNvSpPr txBox="1">
            <a:spLocks noGrp="1"/>
          </p:cNvSpPr>
          <p:nvPr>
            <p:ph type="title"/>
          </p:nvPr>
        </p:nvSpPr>
        <p:spPr>
          <a:xfrm>
            <a:off x="1825398" y="12270"/>
            <a:ext cx="9655379" cy="104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42D"/>
              </a:buClr>
              <a:buSzPts val="2200"/>
              <a:buFont typeface="Raleway SemiBold"/>
              <a:buNone/>
              <a:defRPr sz="22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77"/>
          <p:cNvSpPr txBox="1">
            <a:spLocks noGrp="1"/>
          </p:cNvSpPr>
          <p:nvPr>
            <p:ph type="body" idx="1"/>
          </p:nvPr>
        </p:nvSpPr>
        <p:spPr>
          <a:xfrm>
            <a:off x="831850" y="2006161"/>
            <a:ext cx="10515600" cy="285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Font typeface="Raleway Medium"/>
              <a:buNone/>
              <a:defRPr sz="1800" b="0" i="0">
                <a:solidFill>
                  <a:srgbClr val="30342D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8" name="Google Shape;248;p77"/>
          <p:cNvSpPr txBox="1">
            <a:spLocks noGrp="1"/>
          </p:cNvSpPr>
          <p:nvPr>
            <p:ph type="dt" idx="10"/>
          </p:nvPr>
        </p:nvSpPr>
        <p:spPr>
          <a:xfrm>
            <a:off x="1894849" y="6317376"/>
            <a:ext cx="9499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77"/>
          <p:cNvSpPr txBox="1">
            <a:spLocks noGrp="1"/>
          </p:cNvSpPr>
          <p:nvPr>
            <p:ph type="ftr" idx="11"/>
          </p:nvPr>
        </p:nvSpPr>
        <p:spPr>
          <a:xfrm>
            <a:off x="2880385" y="6317376"/>
            <a:ext cx="82879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77"/>
          <p:cNvSpPr txBox="1">
            <a:spLocks noGrp="1"/>
          </p:cNvSpPr>
          <p:nvPr>
            <p:ph type="sldNum" idx="12"/>
          </p:nvPr>
        </p:nvSpPr>
        <p:spPr>
          <a:xfrm>
            <a:off x="11343640" y="6316898"/>
            <a:ext cx="848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251" name="Google Shape;251;p77"/>
          <p:cNvCxnSpPr/>
          <p:nvPr/>
        </p:nvCxnSpPr>
        <p:spPr>
          <a:xfrm>
            <a:off x="0" y="6180933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2" name="Google Shape;252;p77"/>
          <p:cNvCxnSpPr/>
          <p:nvPr/>
        </p:nvCxnSpPr>
        <p:spPr>
          <a:xfrm>
            <a:off x="161798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3" name="Google Shape;253;p77"/>
          <p:cNvPicPr preferRelativeResize="0"/>
          <p:nvPr/>
        </p:nvPicPr>
        <p:blipFill rotWithShape="1">
          <a:blip r:embed="rId2">
            <a:alphaModFix/>
          </a:blip>
          <a:srcRect r="-1"/>
          <a:stretch/>
        </p:blipFill>
        <p:spPr>
          <a:xfrm>
            <a:off x="195580" y="6317376"/>
            <a:ext cx="1325880" cy="3962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Google Shape;254;p77"/>
          <p:cNvCxnSpPr/>
          <p:nvPr/>
        </p:nvCxnSpPr>
        <p:spPr>
          <a:xfrm>
            <a:off x="1134364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5" name="Google Shape;255;p77"/>
          <p:cNvCxnSpPr/>
          <p:nvPr/>
        </p:nvCxnSpPr>
        <p:spPr>
          <a:xfrm>
            <a:off x="0" y="1061848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6" name="Google Shape;256;p77"/>
          <p:cNvCxnSpPr/>
          <p:nvPr/>
        </p:nvCxnSpPr>
        <p:spPr>
          <a:xfrm>
            <a:off x="1629555" y="0"/>
            <a:ext cx="0" cy="1061848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7" name="Google Shape;257;p77"/>
          <p:cNvSpPr txBox="1">
            <a:spLocks noGrp="1"/>
          </p:cNvSpPr>
          <p:nvPr>
            <p:ph type="body" idx="2"/>
          </p:nvPr>
        </p:nvSpPr>
        <p:spPr>
          <a:xfrm>
            <a:off x="831849" y="2483601"/>
            <a:ext cx="10511777" cy="191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p77"/>
          <p:cNvSpPr txBox="1">
            <a:spLocks noGrp="1"/>
          </p:cNvSpPr>
          <p:nvPr>
            <p:ph type="body" idx="3"/>
          </p:nvPr>
        </p:nvSpPr>
        <p:spPr>
          <a:xfrm>
            <a:off x="0" y="12270"/>
            <a:ext cx="1617977" cy="99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7000"/>
              <a:buFont typeface="Raleway SemiBold"/>
              <a:buNone/>
              <a:defRPr sz="70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artie - Deux colonnes">
  <p:cSld name="2_Partie - Deux colonnes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78"/>
          <p:cNvSpPr txBox="1">
            <a:spLocks noGrp="1"/>
          </p:cNvSpPr>
          <p:nvPr>
            <p:ph type="body" idx="1"/>
          </p:nvPr>
        </p:nvSpPr>
        <p:spPr>
          <a:xfrm>
            <a:off x="838200" y="2472026"/>
            <a:ext cx="5181600" cy="356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78"/>
          <p:cNvSpPr txBox="1">
            <a:spLocks noGrp="1"/>
          </p:cNvSpPr>
          <p:nvPr>
            <p:ph type="body" idx="2"/>
          </p:nvPr>
        </p:nvSpPr>
        <p:spPr>
          <a:xfrm>
            <a:off x="6172200" y="2472026"/>
            <a:ext cx="5181600" cy="356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p78"/>
          <p:cNvSpPr txBox="1">
            <a:spLocks noGrp="1"/>
          </p:cNvSpPr>
          <p:nvPr>
            <p:ph type="dt" idx="10"/>
          </p:nvPr>
        </p:nvSpPr>
        <p:spPr>
          <a:xfrm>
            <a:off x="1894849" y="6317376"/>
            <a:ext cx="9499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78"/>
          <p:cNvSpPr txBox="1">
            <a:spLocks noGrp="1"/>
          </p:cNvSpPr>
          <p:nvPr>
            <p:ph type="ftr" idx="11"/>
          </p:nvPr>
        </p:nvSpPr>
        <p:spPr>
          <a:xfrm>
            <a:off x="2880385" y="6317376"/>
            <a:ext cx="82879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78"/>
          <p:cNvSpPr txBox="1">
            <a:spLocks noGrp="1"/>
          </p:cNvSpPr>
          <p:nvPr>
            <p:ph type="sldNum" idx="12"/>
          </p:nvPr>
        </p:nvSpPr>
        <p:spPr>
          <a:xfrm>
            <a:off x="11343640" y="6316898"/>
            <a:ext cx="848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265" name="Google Shape;265;p78"/>
          <p:cNvCxnSpPr/>
          <p:nvPr/>
        </p:nvCxnSpPr>
        <p:spPr>
          <a:xfrm>
            <a:off x="0" y="6180933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6" name="Google Shape;266;p78"/>
          <p:cNvCxnSpPr/>
          <p:nvPr/>
        </p:nvCxnSpPr>
        <p:spPr>
          <a:xfrm>
            <a:off x="161798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7" name="Google Shape;267;p78"/>
          <p:cNvPicPr preferRelativeResize="0"/>
          <p:nvPr/>
        </p:nvPicPr>
        <p:blipFill rotWithShape="1">
          <a:blip r:embed="rId2">
            <a:alphaModFix/>
          </a:blip>
          <a:srcRect r="-1"/>
          <a:stretch/>
        </p:blipFill>
        <p:spPr>
          <a:xfrm>
            <a:off x="195580" y="6317376"/>
            <a:ext cx="1325880" cy="3962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8" name="Google Shape;268;p78"/>
          <p:cNvCxnSpPr/>
          <p:nvPr/>
        </p:nvCxnSpPr>
        <p:spPr>
          <a:xfrm>
            <a:off x="1134364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9" name="Google Shape;269;p78"/>
          <p:cNvSpPr txBox="1">
            <a:spLocks noGrp="1"/>
          </p:cNvSpPr>
          <p:nvPr>
            <p:ph type="body" idx="3"/>
          </p:nvPr>
        </p:nvSpPr>
        <p:spPr>
          <a:xfrm>
            <a:off x="838200" y="2006161"/>
            <a:ext cx="10515600" cy="285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Font typeface="Raleway Medium"/>
              <a:buNone/>
              <a:defRPr sz="1800" b="0" i="0">
                <a:solidFill>
                  <a:srgbClr val="30342D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78"/>
          <p:cNvSpPr txBox="1">
            <a:spLocks noGrp="1"/>
          </p:cNvSpPr>
          <p:nvPr>
            <p:ph type="title"/>
          </p:nvPr>
        </p:nvSpPr>
        <p:spPr>
          <a:xfrm>
            <a:off x="1825398" y="12270"/>
            <a:ext cx="9655379" cy="104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42D"/>
              </a:buClr>
              <a:buSzPts val="2200"/>
              <a:buFont typeface="Raleway SemiBold"/>
              <a:buNone/>
              <a:defRPr sz="22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71" name="Google Shape;271;p78"/>
          <p:cNvCxnSpPr/>
          <p:nvPr/>
        </p:nvCxnSpPr>
        <p:spPr>
          <a:xfrm>
            <a:off x="0" y="1061848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2" name="Google Shape;272;p78"/>
          <p:cNvCxnSpPr/>
          <p:nvPr/>
        </p:nvCxnSpPr>
        <p:spPr>
          <a:xfrm>
            <a:off x="1629555" y="0"/>
            <a:ext cx="0" cy="1061848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3" name="Google Shape;273;p78"/>
          <p:cNvSpPr txBox="1">
            <a:spLocks noGrp="1"/>
          </p:cNvSpPr>
          <p:nvPr>
            <p:ph type="body" idx="4"/>
          </p:nvPr>
        </p:nvSpPr>
        <p:spPr>
          <a:xfrm>
            <a:off x="0" y="12270"/>
            <a:ext cx="1617977" cy="99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7000"/>
              <a:buFont typeface="Raleway SemiBold"/>
              <a:buNone/>
              <a:defRPr sz="70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ie - Deux colonnes - Miel">
  <p:cSld name="Partie - Deux colonnes - Miel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81"/>
          <p:cNvSpPr txBox="1">
            <a:spLocks noGrp="1"/>
          </p:cNvSpPr>
          <p:nvPr>
            <p:ph type="body" idx="1"/>
          </p:nvPr>
        </p:nvSpPr>
        <p:spPr>
          <a:xfrm>
            <a:off x="838200" y="2472026"/>
            <a:ext cx="5181600" cy="356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81"/>
          <p:cNvSpPr txBox="1">
            <a:spLocks noGrp="1"/>
          </p:cNvSpPr>
          <p:nvPr>
            <p:ph type="body" idx="2"/>
          </p:nvPr>
        </p:nvSpPr>
        <p:spPr>
          <a:xfrm>
            <a:off x="6172200" y="2472026"/>
            <a:ext cx="5181600" cy="356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81"/>
          <p:cNvSpPr txBox="1">
            <a:spLocks noGrp="1"/>
          </p:cNvSpPr>
          <p:nvPr>
            <p:ph type="body" idx="3"/>
          </p:nvPr>
        </p:nvSpPr>
        <p:spPr>
          <a:xfrm>
            <a:off x="838200" y="2006161"/>
            <a:ext cx="10515600" cy="285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Font typeface="Raleway Medium"/>
              <a:buNone/>
              <a:defRPr sz="1800" b="0" i="0">
                <a:solidFill>
                  <a:srgbClr val="30342D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0" name="Google Shape;310;p81"/>
          <p:cNvSpPr txBox="1">
            <a:spLocks noGrp="1"/>
          </p:cNvSpPr>
          <p:nvPr>
            <p:ph type="title"/>
          </p:nvPr>
        </p:nvSpPr>
        <p:spPr>
          <a:xfrm>
            <a:off x="1825398" y="12270"/>
            <a:ext cx="9655379" cy="104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42D"/>
              </a:buClr>
              <a:buSzPts val="2200"/>
              <a:buFont typeface="Raleway SemiBold"/>
              <a:buNone/>
              <a:defRPr sz="22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11" name="Google Shape;311;p81"/>
          <p:cNvCxnSpPr/>
          <p:nvPr/>
        </p:nvCxnSpPr>
        <p:spPr>
          <a:xfrm>
            <a:off x="0" y="1061848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2" name="Google Shape;312;p81"/>
          <p:cNvCxnSpPr/>
          <p:nvPr/>
        </p:nvCxnSpPr>
        <p:spPr>
          <a:xfrm>
            <a:off x="1629555" y="0"/>
            <a:ext cx="0" cy="1061848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3" name="Google Shape;313;p81"/>
          <p:cNvSpPr txBox="1">
            <a:spLocks noGrp="1"/>
          </p:cNvSpPr>
          <p:nvPr>
            <p:ph type="body" idx="4"/>
          </p:nvPr>
        </p:nvSpPr>
        <p:spPr>
          <a:xfrm>
            <a:off x="0" y="12270"/>
            <a:ext cx="1617977" cy="99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7000"/>
              <a:buFont typeface="Raleway SemiBold"/>
              <a:buNone/>
              <a:defRPr sz="70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4" name="Google Shape;314;p81"/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D19F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5" name="Google Shape;315;p81"/>
          <p:cNvSpPr txBox="1">
            <a:spLocks noGrp="1"/>
          </p:cNvSpPr>
          <p:nvPr>
            <p:ph type="dt" idx="10"/>
          </p:nvPr>
        </p:nvSpPr>
        <p:spPr>
          <a:xfrm>
            <a:off x="1894849" y="6317376"/>
            <a:ext cx="9499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81"/>
          <p:cNvSpPr txBox="1">
            <a:spLocks noGrp="1"/>
          </p:cNvSpPr>
          <p:nvPr>
            <p:ph type="ftr" idx="11"/>
          </p:nvPr>
        </p:nvSpPr>
        <p:spPr>
          <a:xfrm>
            <a:off x="2880385" y="6317376"/>
            <a:ext cx="82879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81"/>
          <p:cNvSpPr txBox="1">
            <a:spLocks noGrp="1"/>
          </p:cNvSpPr>
          <p:nvPr>
            <p:ph type="sldNum" idx="12"/>
          </p:nvPr>
        </p:nvSpPr>
        <p:spPr>
          <a:xfrm>
            <a:off x="11343640" y="6316898"/>
            <a:ext cx="848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318" name="Google Shape;318;p81"/>
          <p:cNvCxnSpPr/>
          <p:nvPr/>
        </p:nvCxnSpPr>
        <p:spPr>
          <a:xfrm>
            <a:off x="0" y="6173789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9" name="Google Shape;319;p81"/>
          <p:cNvCxnSpPr/>
          <p:nvPr/>
        </p:nvCxnSpPr>
        <p:spPr>
          <a:xfrm>
            <a:off x="161798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0" name="Google Shape;320;p81"/>
          <p:cNvCxnSpPr/>
          <p:nvPr/>
        </p:nvCxnSpPr>
        <p:spPr>
          <a:xfrm>
            <a:off x="1134364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21" name="Google Shape;321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772" y="6201888"/>
            <a:ext cx="1407330" cy="504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ie - Texte/Image">
  <p:cSld name="Partie - Texte/Image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82"/>
          <p:cNvSpPr txBox="1">
            <a:spLocks noGrp="1"/>
          </p:cNvSpPr>
          <p:nvPr>
            <p:ph type="body" idx="1"/>
          </p:nvPr>
        </p:nvSpPr>
        <p:spPr>
          <a:xfrm>
            <a:off x="838200" y="2472026"/>
            <a:ext cx="5181600" cy="356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4" name="Google Shape;324;p82"/>
          <p:cNvSpPr txBox="1">
            <a:spLocks noGrp="1"/>
          </p:cNvSpPr>
          <p:nvPr>
            <p:ph type="dt" idx="10"/>
          </p:nvPr>
        </p:nvSpPr>
        <p:spPr>
          <a:xfrm>
            <a:off x="1894849" y="6317376"/>
            <a:ext cx="9499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82"/>
          <p:cNvSpPr txBox="1">
            <a:spLocks noGrp="1"/>
          </p:cNvSpPr>
          <p:nvPr>
            <p:ph type="ftr" idx="11"/>
          </p:nvPr>
        </p:nvSpPr>
        <p:spPr>
          <a:xfrm>
            <a:off x="2880385" y="6317376"/>
            <a:ext cx="82879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82"/>
          <p:cNvSpPr txBox="1">
            <a:spLocks noGrp="1"/>
          </p:cNvSpPr>
          <p:nvPr>
            <p:ph type="sldNum" idx="12"/>
          </p:nvPr>
        </p:nvSpPr>
        <p:spPr>
          <a:xfrm>
            <a:off x="11343640" y="6316898"/>
            <a:ext cx="848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327" name="Google Shape;327;p82"/>
          <p:cNvCxnSpPr/>
          <p:nvPr/>
        </p:nvCxnSpPr>
        <p:spPr>
          <a:xfrm>
            <a:off x="0" y="6180933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8" name="Google Shape;328;p82"/>
          <p:cNvCxnSpPr/>
          <p:nvPr/>
        </p:nvCxnSpPr>
        <p:spPr>
          <a:xfrm>
            <a:off x="161798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29" name="Google Shape;329;p82"/>
          <p:cNvPicPr preferRelativeResize="0"/>
          <p:nvPr/>
        </p:nvPicPr>
        <p:blipFill rotWithShape="1">
          <a:blip r:embed="rId2">
            <a:alphaModFix/>
          </a:blip>
          <a:srcRect r="-1"/>
          <a:stretch/>
        </p:blipFill>
        <p:spPr>
          <a:xfrm>
            <a:off x="195580" y="6317376"/>
            <a:ext cx="1325880" cy="3962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0" name="Google Shape;330;p82"/>
          <p:cNvCxnSpPr/>
          <p:nvPr/>
        </p:nvCxnSpPr>
        <p:spPr>
          <a:xfrm>
            <a:off x="11343640" y="6176963"/>
            <a:ext cx="0" cy="681037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1" name="Google Shape;331;p82"/>
          <p:cNvSpPr txBox="1">
            <a:spLocks noGrp="1"/>
          </p:cNvSpPr>
          <p:nvPr>
            <p:ph type="body" idx="2"/>
          </p:nvPr>
        </p:nvSpPr>
        <p:spPr>
          <a:xfrm>
            <a:off x="838200" y="2006161"/>
            <a:ext cx="5181600" cy="285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Font typeface="Raleway Medium"/>
              <a:buNone/>
              <a:defRPr sz="1800" b="0" i="0">
                <a:solidFill>
                  <a:srgbClr val="30342D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2" name="Google Shape;332;p82"/>
          <p:cNvSpPr txBox="1">
            <a:spLocks noGrp="1"/>
          </p:cNvSpPr>
          <p:nvPr>
            <p:ph type="title"/>
          </p:nvPr>
        </p:nvSpPr>
        <p:spPr>
          <a:xfrm>
            <a:off x="1825398" y="12270"/>
            <a:ext cx="9655379" cy="104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42D"/>
              </a:buClr>
              <a:buSzPts val="2200"/>
              <a:buFont typeface="Raleway SemiBold"/>
              <a:buNone/>
              <a:defRPr sz="22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33" name="Google Shape;333;p82"/>
          <p:cNvCxnSpPr/>
          <p:nvPr/>
        </p:nvCxnSpPr>
        <p:spPr>
          <a:xfrm>
            <a:off x="0" y="1061848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4" name="Google Shape;334;p82"/>
          <p:cNvCxnSpPr/>
          <p:nvPr/>
        </p:nvCxnSpPr>
        <p:spPr>
          <a:xfrm>
            <a:off x="1629555" y="0"/>
            <a:ext cx="0" cy="1061848"/>
          </a:xfrm>
          <a:prstGeom prst="straightConnector1">
            <a:avLst/>
          </a:prstGeom>
          <a:noFill/>
          <a:ln w="9525" cap="flat" cmpd="sng">
            <a:solidFill>
              <a:srgbClr val="30342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5" name="Google Shape;335;p82"/>
          <p:cNvSpPr txBox="1">
            <a:spLocks noGrp="1"/>
          </p:cNvSpPr>
          <p:nvPr>
            <p:ph type="body" idx="3"/>
          </p:nvPr>
        </p:nvSpPr>
        <p:spPr>
          <a:xfrm>
            <a:off x="0" y="12270"/>
            <a:ext cx="1617977" cy="99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7000"/>
              <a:buFont typeface="Raleway SemiBold"/>
              <a:buNone/>
              <a:defRPr sz="7000" b="1" i="0">
                <a:solidFill>
                  <a:srgbClr val="30342D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6" name="Google Shape;336;p82"/>
          <p:cNvSpPr>
            <a:spLocks noGrp="1"/>
          </p:cNvSpPr>
          <p:nvPr>
            <p:ph type="pic" idx="4"/>
          </p:nvPr>
        </p:nvSpPr>
        <p:spPr>
          <a:xfrm>
            <a:off x="6215642" y="2472025"/>
            <a:ext cx="5139746" cy="356847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5757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42D"/>
              </a:buClr>
              <a:buSzPts val="4400"/>
              <a:buFont typeface="Raleway"/>
              <a:buNone/>
              <a:defRPr sz="4400" b="0" i="0" u="none" strike="noStrike" cap="none">
                <a:solidFill>
                  <a:srgbClr val="30342D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30342D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30342D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30342D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30342D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200"/>
              <a:buFont typeface="Raleway"/>
              <a:buNone/>
              <a:defRPr sz="1200" b="0" i="0" u="none" strike="noStrike" cap="none">
                <a:solidFill>
                  <a:srgbClr val="30342D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2" name="Google Shape;12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3" name="Google Shape;13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4" name="Google Shape;14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5757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42D"/>
              </a:buClr>
              <a:buSzPts val="4400"/>
              <a:buFont typeface="Raleway"/>
              <a:buNone/>
              <a:defRPr sz="4400" b="0" i="0" u="none" strike="noStrike" cap="none">
                <a:solidFill>
                  <a:srgbClr val="30342D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3" name="Google Shape;403;p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0342D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0342D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0342D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0342D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0342D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4" name="Google Shape;404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5" name="Google Shape;405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406" name="Google Shape;406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5757"/>
        </a:solidFill>
        <a:effectLst/>
      </p:bgPr>
    </p:bg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257800" cy="95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2000"/>
              <a:buFont typeface="Raleway"/>
              <a:buNone/>
              <a:defRPr sz="2000" b="0" i="0" u="none" strike="noStrike" cap="none">
                <a:solidFill>
                  <a:srgbClr val="30342D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0342D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0342D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0342D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0342D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3" name="Google Shape;483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4" name="Google Shape;484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485" name="Google Shape;485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6" name="Google Shape;486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42D"/>
              </a:buClr>
              <a:buSzPts val="4400"/>
              <a:buFont typeface="Raleway"/>
              <a:buNone/>
              <a:defRPr sz="4400" b="0" i="0" u="none" strike="noStrike" cap="none">
                <a:solidFill>
                  <a:srgbClr val="30342D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42D"/>
              </a:buClr>
              <a:buSzPts val="4400"/>
              <a:buFont typeface="Raleway"/>
              <a:buNone/>
              <a:defRPr sz="4400" b="0" i="0" u="none" strike="noStrike" cap="none">
                <a:solidFill>
                  <a:srgbClr val="30342D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3" name="Google Shape;403;p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0342D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0342D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0342D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0342D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0342D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4" name="Google Shape;404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5" name="Google Shape;405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406" name="Google Shape;406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08986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9" r:id="rId4"/>
    <p:sldLayoutId id="2147483710" r:id="rId5"/>
    <p:sldLayoutId id="2147483711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QNj5XyR4Zo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84;p20">
            <a:extLst>
              <a:ext uri="{FF2B5EF4-FFF2-40B4-BE49-F238E27FC236}">
                <a16:creationId xmlns:a16="http://schemas.microsoft.com/office/drawing/2014/main" id="{6561B0A0-5F67-D884-5BC3-0DC6F008CBAE}"/>
              </a:ext>
            </a:extLst>
          </p:cNvPr>
          <p:cNvSpPr txBox="1">
            <a:spLocks/>
          </p:cNvSpPr>
          <p:nvPr/>
        </p:nvSpPr>
        <p:spPr>
          <a:xfrm>
            <a:off x="1286967" y="37544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0342D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0342D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0342D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42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0342D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fr-FR" dirty="0"/>
              <a:t>LE REPÉRAGE DE L’ILLETTRISME ET L’ORIENTATION DU PUBLIC</a:t>
            </a:r>
          </a:p>
        </p:txBody>
      </p:sp>
    </p:spTree>
    <p:extLst>
      <p:ext uri="{BB962C8B-B14F-4D97-AF65-F5344CB8AC3E}">
        <p14:creationId xmlns:p14="http://schemas.microsoft.com/office/powerpoint/2010/main" val="4199692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34FB3E9C-4AC6-D0C3-D9DD-AFF4FE834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9657" y="129494"/>
            <a:ext cx="5312229" cy="2145620"/>
          </a:xfrm>
        </p:spPr>
        <p:txBody>
          <a:bodyPr/>
          <a:lstStyle/>
          <a:p>
            <a:r>
              <a:rPr lang="fr-FR" sz="1700" b="1" u="sng" dirty="0">
                <a:latin typeface="Raleway" pitchFamily="2" charset="0"/>
              </a:rPr>
              <a:t>Journées Défense et Citoyenneté </a:t>
            </a:r>
            <a:r>
              <a:rPr lang="fr-FR" sz="1700" b="1" dirty="0">
                <a:latin typeface="Raleway" pitchFamily="2" charset="0"/>
              </a:rPr>
              <a:t>:</a:t>
            </a:r>
          </a:p>
          <a:p>
            <a:pPr marL="87313" indent="-36513">
              <a:lnSpc>
                <a:spcPct val="140000"/>
              </a:lnSpc>
            </a:pPr>
            <a:r>
              <a:rPr lang="fr-FR" sz="1700" b="1" kern="1200" dirty="0">
                <a:solidFill>
                  <a:schemeClr val="bg1"/>
                </a:solidFill>
                <a:effectLst/>
                <a:latin typeface="Raleway" pitchFamily="2" charset="0"/>
                <a:ea typeface="+mn-ea"/>
                <a:cs typeface="Times New Roman" panose="02020603050405020304" pitchFamily="18" charset="0"/>
              </a:rPr>
              <a:t>En 2020</a:t>
            </a:r>
            <a:r>
              <a:rPr lang="fr-FR" sz="1700" b="1" kern="1200" dirty="0">
                <a:solidFill>
                  <a:schemeClr val="bg1"/>
                </a:solidFill>
                <a:latin typeface="Raleway" pitchFamily="2" charset="0"/>
                <a:ea typeface="+mn-ea"/>
                <a:cs typeface="Times New Roman" panose="02020603050405020304" pitchFamily="18" charset="0"/>
              </a:rPr>
              <a:t>, en Hauts de France : 9,3% des jeunes participants à la JDC rencontrent des difficultés dans le domaine de la lecture et 4,3 % d’entre eux son en situation d’illettrisme.</a:t>
            </a:r>
            <a:endParaRPr lang="fr-FR" sz="1700" b="1" dirty="0">
              <a:solidFill>
                <a:schemeClr val="bg1"/>
              </a:solidFill>
              <a:latin typeface="Raleway" pitchFamily="2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L="87313" indent="-36513">
              <a:lnSpc>
                <a:spcPct val="140000"/>
              </a:lnSpc>
            </a:pPr>
            <a:r>
              <a:rPr lang="fr-FR" sz="1700" b="1" kern="1200" dirty="0">
                <a:solidFill>
                  <a:schemeClr val="bg1"/>
                </a:solidFill>
                <a:latin typeface="Raleway" pitchFamily="2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fr-FR" sz="1700" b="1" kern="1200" dirty="0">
                <a:solidFill>
                  <a:schemeClr val="bg1"/>
                </a:solidFill>
                <a:effectLst/>
                <a:latin typeface="Raleway" pitchFamily="2" charset="0"/>
                <a:ea typeface="+mn-ea"/>
                <a:cs typeface="Times New Roman" panose="02020603050405020304" pitchFamily="18" charset="0"/>
              </a:rPr>
              <a:t>Nord : 8% en grande difficulté et 3,8% en illettrisme</a:t>
            </a:r>
            <a:endParaRPr lang="fr-FR" sz="1700" b="1" dirty="0">
              <a:solidFill>
                <a:schemeClr val="bg1"/>
              </a:solidFill>
              <a:effectLst/>
              <a:latin typeface="Raleway" pitchFamily="2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L="87313" indent="-36513">
              <a:lnSpc>
                <a:spcPct val="140000"/>
              </a:lnSpc>
            </a:pPr>
            <a:r>
              <a:rPr lang="fr-FR" sz="1700" b="1" kern="1200" dirty="0">
                <a:solidFill>
                  <a:schemeClr val="bg1"/>
                </a:solidFill>
                <a:latin typeface="Raleway" pitchFamily="2" charset="0"/>
                <a:ea typeface="+mn-ea"/>
                <a:cs typeface="Times New Roman" panose="02020603050405020304" pitchFamily="18" charset="0"/>
              </a:rPr>
              <a:t>- Pas de Calais</a:t>
            </a:r>
            <a:r>
              <a:rPr lang="fr-FR" sz="1700" b="1" kern="1200" dirty="0">
                <a:solidFill>
                  <a:schemeClr val="bg1"/>
                </a:solidFill>
                <a:effectLst/>
                <a:latin typeface="Raleway" pitchFamily="2" charset="0"/>
                <a:ea typeface="+mn-ea"/>
                <a:cs typeface="Times New Roman" panose="02020603050405020304" pitchFamily="18" charset="0"/>
              </a:rPr>
              <a:t> : 8,6 % en grande difficulté et 3,8 % en illettrisme</a:t>
            </a:r>
            <a:endParaRPr lang="fr-FR" sz="1700" b="1" dirty="0">
              <a:solidFill>
                <a:schemeClr val="bg1"/>
              </a:solidFill>
              <a:effectLst/>
              <a:latin typeface="Raleway" pitchFamily="2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L="87313" indent="-36513">
              <a:lnSpc>
                <a:spcPct val="140000"/>
              </a:lnSpc>
            </a:pPr>
            <a:r>
              <a:rPr lang="fr-FR" sz="1700" b="1" kern="1200" dirty="0">
                <a:solidFill>
                  <a:schemeClr val="bg1"/>
                </a:solidFill>
                <a:effectLst/>
                <a:latin typeface="Raleway" pitchFamily="2" charset="0"/>
                <a:ea typeface="+mn-ea"/>
                <a:cs typeface="Times New Roman" panose="02020603050405020304" pitchFamily="18" charset="0"/>
              </a:rPr>
              <a:t>- Somme : 12,2 % en grande difficulté et 5,5 % en illettrisme</a:t>
            </a:r>
            <a:endParaRPr lang="fr-FR" sz="1700" b="1" dirty="0">
              <a:solidFill>
                <a:schemeClr val="bg1"/>
              </a:solidFill>
              <a:effectLst/>
              <a:latin typeface="Raleway" pitchFamily="2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L="87313" indent="-36513">
              <a:lnSpc>
                <a:spcPct val="140000"/>
              </a:lnSpc>
            </a:pPr>
            <a:r>
              <a:rPr lang="fr-FR" sz="1700" b="1" kern="1200" dirty="0">
                <a:solidFill>
                  <a:schemeClr val="bg1"/>
                </a:solidFill>
                <a:effectLst/>
                <a:latin typeface="Raleway" pitchFamily="2" charset="0"/>
                <a:ea typeface="+mn-ea"/>
                <a:cs typeface="Times New Roman" panose="02020603050405020304" pitchFamily="18" charset="0"/>
              </a:rPr>
              <a:t>- Aisne : 12,9% en grande difficulté et 6,3 % en illettrisme</a:t>
            </a:r>
            <a:endParaRPr lang="fr-FR" sz="1700" b="1" dirty="0">
              <a:solidFill>
                <a:schemeClr val="bg1"/>
              </a:solidFill>
              <a:effectLst/>
              <a:latin typeface="Raleway" pitchFamily="2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L="87313" indent="-36513"/>
            <a:r>
              <a:rPr lang="fr-FR" sz="1700" b="1" kern="1200" dirty="0">
                <a:solidFill>
                  <a:schemeClr val="bg1"/>
                </a:solidFill>
                <a:effectLst/>
                <a:latin typeface="Raleway" pitchFamily="2" charset="0"/>
                <a:ea typeface="+mn-ea"/>
              </a:rPr>
              <a:t>- Oise : 11,1 % en grande difficulté et 4,9% en illettrisme</a:t>
            </a:r>
            <a:endParaRPr lang="fr-FR" sz="1700" b="1" dirty="0">
              <a:solidFill>
                <a:schemeClr val="bg1"/>
              </a:solidFill>
              <a:latin typeface="Raleway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75AC85D-447A-8133-37CC-2A83D4599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28" y="260123"/>
            <a:ext cx="5837572" cy="570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6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07D1880-8636-C5F1-55F8-8E81B3146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567" y="0"/>
            <a:ext cx="6686575" cy="402721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8817EE2-DE7B-F08C-6D9E-561706853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566" y="4014500"/>
            <a:ext cx="6686575" cy="106828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5B25AFB-778C-46EF-3E7A-D95B2833A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566" y="5082785"/>
            <a:ext cx="6686575" cy="107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58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2949459-F109-260B-438F-619706BE9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277" y="0"/>
            <a:ext cx="6178723" cy="6934200"/>
          </a:xfrm>
          <a:prstGeom prst="rect">
            <a:avLst/>
          </a:prstGeom>
        </p:spPr>
      </p:pic>
      <p:sp>
        <p:nvSpPr>
          <p:cNvPr id="6" name="Google Shape;733;p1">
            <a:extLst>
              <a:ext uri="{FF2B5EF4-FFF2-40B4-BE49-F238E27FC236}">
                <a16:creationId xmlns:a16="http://schemas.microsoft.com/office/drawing/2014/main" id="{A372F639-8F17-434B-C746-373D3EF0763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12795" y="2835020"/>
            <a:ext cx="4526005" cy="3147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 SemiBold"/>
              <a:buNone/>
            </a:pPr>
            <a:r>
              <a:rPr lang="fr-FR" sz="3100" dirty="0"/>
              <a:t>Illettrisme : une formation gratuite pour agir ensemble dans les quartiers de la politique de la ville</a:t>
            </a:r>
            <a:endParaRPr sz="31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040E18A-A780-3861-329D-ADC7C5FA8528}"/>
              </a:ext>
            </a:extLst>
          </p:cNvPr>
          <p:cNvSpPr txBox="1"/>
          <p:nvPr/>
        </p:nvSpPr>
        <p:spPr>
          <a:xfrm>
            <a:off x="3048000" y="3313212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45237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BE907B-1A11-C03D-A9EC-89697D669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En pratique :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D421157-E15E-BAAB-152F-47992F67A800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-97766" y="-125234"/>
            <a:ext cx="1617977" cy="994151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" name="Google Shape;823;p6">
            <a:extLst>
              <a:ext uri="{FF2B5EF4-FFF2-40B4-BE49-F238E27FC236}">
                <a16:creationId xmlns:a16="http://schemas.microsoft.com/office/drawing/2014/main" id="{6A834195-3B77-9F8A-A63D-EA3B754E536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815548" y="6317376"/>
            <a:ext cx="93528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b="1" dirty="0"/>
              <a:t>Illettrisme : une formation gratuite dans les Hauts-de-France pour agir ensemble dans les quartiers de la politique de la ville </a:t>
            </a:r>
            <a:endParaRPr b="1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F78F637-DE1A-B3E0-A9C8-F5D1A9E54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309" y="150751"/>
            <a:ext cx="5719691" cy="5858674"/>
          </a:xfrm>
          <a:prstGeom prst="rect">
            <a:avLst/>
          </a:prstGeom>
        </p:spPr>
      </p:pic>
      <p:sp>
        <p:nvSpPr>
          <p:cNvPr id="13" name="Google Shape;822;p6">
            <a:extLst>
              <a:ext uri="{FF2B5EF4-FFF2-40B4-BE49-F238E27FC236}">
                <a16:creationId xmlns:a16="http://schemas.microsoft.com/office/drawing/2014/main" id="{F7252AF4-4673-97D6-4637-001B68E37276}"/>
              </a:ext>
            </a:extLst>
          </p:cNvPr>
          <p:cNvSpPr txBox="1">
            <a:spLocks/>
          </p:cNvSpPr>
          <p:nvPr/>
        </p:nvSpPr>
        <p:spPr>
          <a:xfrm>
            <a:off x="103288" y="1215773"/>
            <a:ext cx="6091255" cy="471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42D"/>
              </a:buClr>
              <a:buSzPts val="1800"/>
              <a:buFont typeface="Raleway Medium"/>
              <a:buNone/>
              <a:defRPr sz="1800" b="0" i="0" u="none" strike="noStrike" cap="none">
                <a:solidFill>
                  <a:srgbClr val="30342D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Raleway"/>
              <a:buNone/>
              <a:defRPr sz="20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Raleway"/>
              <a:buNone/>
              <a:defRPr sz="18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Raleway"/>
              <a:buNone/>
              <a:defRPr sz="16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357188" indent="-128588">
              <a:lnSpc>
                <a:spcPct val="107000"/>
              </a:lnSpc>
              <a:spcAft>
                <a:spcPts val="800"/>
              </a:spcAft>
            </a:pPr>
            <a:r>
              <a:rPr lang="fr-FR" sz="1400" b="1" dirty="0">
                <a:solidFill>
                  <a:srgbClr val="000000"/>
                </a:solidFill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&gt; L’ANLCI s’appuie sur 6 partenaires pour mettre en œuvre ce plan de professionnalisation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7188" indent="-128588">
              <a:lnSpc>
                <a:spcPct val="107000"/>
              </a:lnSpc>
              <a:spcAft>
                <a:spcPts val="800"/>
              </a:spcAft>
            </a:pPr>
            <a:r>
              <a:rPr lang="fr-FR" sz="1400" b="1" dirty="0">
                <a:solidFill>
                  <a:srgbClr val="000000"/>
                </a:solidFill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&gt; Une formation identique à l’échelle régionale avec remise d’un livret « </a:t>
            </a:r>
            <a:r>
              <a:rPr lang="fr-FR" sz="1400" b="1" i="1" dirty="0">
                <a:solidFill>
                  <a:srgbClr val="000000"/>
                </a:solidFill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Repères pratiques pour agir ensemble contre l’illettrisme</a:t>
            </a:r>
            <a:r>
              <a:rPr lang="fr-FR" sz="1400" b="1" dirty="0">
                <a:solidFill>
                  <a:srgbClr val="000000"/>
                </a:solidFill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»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7188" indent="-128588">
              <a:lnSpc>
                <a:spcPct val="107000"/>
              </a:lnSpc>
              <a:spcAft>
                <a:spcPts val="800"/>
              </a:spcAft>
            </a:pPr>
            <a:r>
              <a:rPr lang="fr-FR" sz="1400" b="1" dirty="0">
                <a:solidFill>
                  <a:srgbClr val="000000"/>
                </a:solidFill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&gt; Lien avec la Mission régionale d’appui de France médiation pour associer l’animation thématique des médiateurs sociaux avec ce plan de professionnalisation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b="1" dirty="0">
                <a:solidFill>
                  <a:srgbClr val="000000"/>
                </a:solidFill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&gt; Comment programmer une session de formation gratuite ?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6575" lvl="0" indent="-179388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400" dirty="0">
                <a:solidFill>
                  <a:srgbClr val="000000"/>
                </a:solidFill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Sur demande en réunissant un groupe de 8 à 20 personnes et en contactant le partenaire en charge de votre territoire pour convenir d’une date de formation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6575" lvl="0" indent="-179388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1400" dirty="0">
                <a:solidFill>
                  <a:srgbClr val="000000"/>
                </a:solidFill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 s’inscrivant à une date de formation prédéfinie par arrondissement (les liens d’inscription seront diffusés)</a:t>
            </a:r>
          </a:p>
          <a:p>
            <a:pPr marL="536575" lvl="0" indent="-179388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1400" dirty="0">
                <a:solidFill>
                  <a:srgbClr val="000000"/>
                </a:solidFill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Mise à disposition d’un lieu avec conditions matérielles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A5CD2BDD-CC04-1F29-59FE-7728F0D52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472309" cy="112871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376403B-EB7C-75CA-8694-B1E1974FD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475" y="761148"/>
            <a:ext cx="562952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72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DC6C45B-8514-D84C-D22D-2E28A83EF1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6</a:t>
            </a:fld>
            <a:endParaRPr lang="fr-FR"/>
          </a:p>
        </p:txBody>
      </p:sp>
      <p:sp>
        <p:nvSpPr>
          <p:cNvPr id="5" name="Google Shape;784;p20">
            <a:extLst>
              <a:ext uri="{FF2B5EF4-FFF2-40B4-BE49-F238E27FC236}">
                <a16:creationId xmlns:a16="http://schemas.microsoft.com/office/drawing/2014/main" id="{1762A3EC-C8BA-CFEA-A58B-F195A1BD157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35063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ZOOM SUR</a:t>
            </a:r>
            <a:endParaRPr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065F4EF-0E2A-9E7D-3317-4E7BD994F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300" y="1725347"/>
            <a:ext cx="3581400" cy="306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62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EA5716CC-4169-78FF-1989-EC68488DBA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21BF0A8-DFF3-5FC3-DADA-DBB6C34592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7</a:t>
            </a:fld>
            <a:endParaRPr lang="fr-FR"/>
          </a:p>
        </p:txBody>
      </p:sp>
      <p:pic>
        <p:nvPicPr>
          <p:cNvPr id="5" name="Google Shape;931;p34">
            <a:extLst>
              <a:ext uri="{FF2B5EF4-FFF2-40B4-BE49-F238E27FC236}">
                <a16:creationId xmlns:a16="http://schemas.microsoft.com/office/drawing/2014/main" id="{863CB296-F0E3-7BB4-6D91-7D1596755FC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024729" cy="617040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933;p34">
            <a:extLst>
              <a:ext uri="{FF2B5EF4-FFF2-40B4-BE49-F238E27FC236}">
                <a16:creationId xmlns:a16="http://schemas.microsoft.com/office/drawing/2014/main" id="{153B6F6F-5A87-42C8-DA85-A0642F4AB0C1}"/>
              </a:ext>
            </a:extLst>
          </p:cNvPr>
          <p:cNvSpPr txBox="1"/>
          <p:nvPr/>
        </p:nvSpPr>
        <p:spPr>
          <a:xfrm>
            <a:off x="2603493" y="5704114"/>
            <a:ext cx="390868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u="sng" dirty="0">
                <a:solidFill>
                  <a:schemeClr val="accent5">
                    <a:lumMod val="50000"/>
                  </a:schemeClr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https://youtu.be/HQNj5XyR4Zo</a:t>
            </a:r>
            <a:endParaRPr sz="1200" b="1" dirty="0">
              <a:solidFill>
                <a:schemeClr val="accent5">
                  <a:lumMod val="50000"/>
                </a:schemeClr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A9E7DBA-41EA-F8A1-42A0-6059F859B1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7939" y="0"/>
            <a:ext cx="4703868" cy="617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02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EC438A22-09F6-11CA-1BC4-EDAFA7625F51}"/>
              </a:ext>
            </a:extLst>
          </p:cNvPr>
          <p:cNvSpPr txBox="1"/>
          <p:nvPr/>
        </p:nvSpPr>
        <p:spPr>
          <a:xfrm>
            <a:off x="278295" y="4419596"/>
            <a:ext cx="5532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Raleway" pitchFamily="2" charset="0"/>
              </a:rPr>
              <a:t>Le chargé de mission régional de l’ANLCI en Hauts-de-France :</a:t>
            </a:r>
          </a:p>
          <a:p>
            <a:r>
              <a:rPr lang="fr-FR" b="1" dirty="0">
                <a:solidFill>
                  <a:schemeClr val="bg1"/>
                </a:solidFill>
                <a:latin typeface="Raleway" pitchFamily="2" charset="0"/>
              </a:rPr>
              <a:t>Béranger Basseur</a:t>
            </a:r>
          </a:p>
          <a:p>
            <a:r>
              <a:rPr lang="fr-FR" b="1" dirty="0">
                <a:solidFill>
                  <a:schemeClr val="bg1"/>
                </a:solidFill>
                <a:latin typeface="Raleway" pitchFamily="2" charset="0"/>
              </a:rPr>
              <a:t>beranger.basseur@anlci.gouv.fr</a:t>
            </a:r>
          </a:p>
          <a:p>
            <a:r>
              <a:rPr lang="fr-FR" b="1" dirty="0">
                <a:solidFill>
                  <a:schemeClr val="bg1"/>
                </a:solidFill>
                <a:latin typeface="Raleway" pitchFamily="2" charset="0"/>
              </a:rPr>
              <a:t>06 64 12 49 37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onception personnalisé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127D638A574646B4217EBBB90631C2" ma:contentTypeVersion="12" ma:contentTypeDescription="Crée un document." ma:contentTypeScope="" ma:versionID="5a6a7523fa0c243d13bf545d7f54b688">
  <xsd:schema xmlns:xsd="http://www.w3.org/2001/XMLSchema" xmlns:xs="http://www.w3.org/2001/XMLSchema" xmlns:p="http://schemas.microsoft.com/office/2006/metadata/properties" xmlns:ns2="ead62201-c9ae-48b5-bf93-d27437559901" xmlns:ns3="7aa4bd16-15a0-440b-aa7d-06a669317b17" targetNamespace="http://schemas.microsoft.com/office/2006/metadata/properties" ma:root="true" ma:fieldsID="ecf5c13750bce5fb3ea3ed002372b5ff" ns2:_="" ns3:_="">
    <xsd:import namespace="ead62201-c9ae-48b5-bf93-d27437559901"/>
    <xsd:import namespace="7aa4bd16-15a0-440b-aa7d-06a669317b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62201-c9ae-48b5-bf93-d27437559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25643a45-d83d-4714-ba38-213e18cd99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a4bd16-15a0-440b-aa7d-06a669317b1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1139f85-fd48-4b9a-bda2-55e541cb6759}" ma:internalName="TaxCatchAll" ma:showField="CatchAllData" ma:web="7aa4bd16-15a0-440b-aa7d-06a669317b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a4bd16-15a0-440b-aa7d-06a669317b17" xsi:nil="true"/>
    <lcf76f155ced4ddcb4097134ff3c332f xmlns="ead62201-c9ae-48b5-bf93-d2743755990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31AA5D4-EC87-44D8-8A8B-A0D6EAC134A4}"/>
</file>

<file path=customXml/itemProps2.xml><?xml version="1.0" encoding="utf-8"?>
<ds:datastoreItem xmlns:ds="http://schemas.openxmlformats.org/officeDocument/2006/customXml" ds:itemID="{5068230A-7059-4AA3-A85E-440DA177AA57}"/>
</file>

<file path=customXml/itemProps3.xml><?xml version="1.0" encoding="utf-8"?>
<ds:datastoreItem xmlns:ds="http://schemas.openxmlformats.org/officeDocument/2006/customXml" ds:itemID="{0E8F57AC-2D1E-4949-8AD1-78355F889369}"/>
</file>

<file path=docProps/app.xml><?xml version="1.0" encoding="utf-8"?>
<Properties xmlns="http://schemas.openxmlformats.org/officeDocument/2006/extended-properties" xmlns:vt="http://schemas.openxmlformats.org/officeDocument/2006/docPropsVTypes">
  <TotalTime>2388</TotalTime>
  <Words>311</Words>
  <Application>Microsoft Office PowerPoint</Application>
  <PresentationFormat>Grand écran</PresentationFormat>
  <Paragraphs>28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8</vt:i4>
      </vt:variant>
    </vt:vector>
  </HeadingPairs>
  <TitlesOfParts>
    <vt:vector size="18" baseType="lpstr">
      <vt:lpstr>Arial</vt:lpstr>
      <vt:lpstr>Calibri</vt:lpstr>
      <vt:lpstr>Raleway Medium</vt:lpstr>
      <vt:lpstr>Raleway</vt:lpstr>
      <vt:lpstr>Symbol</vt:lpstr>
      <vt:lpstr>Raleway SemiBold</vt:lpstr>
      <vt:lpstr>Thème Office</vt:lpstr>
      <vt:lpstr>Conception personnalisée</vt:lpstr>
      <vt:lpstr>1_Conception personnalisée</vt:lpstr>
      <vt:lpstr>2_Conception personnalisée</vt:lpstr>
      <vt:lpstr>Présentation PowerPoint</vt:lpstr>
      <vt:lpstr>Présentation PowerPoint</vt:lpstr>
      <vt:lpstr>Présentation PowerPoint</vt:lpstr>
      <vt:lpstr>Illettrisme : une formation gratuite pour agir ensemble dans les quartiers de la politique de la ville</vt:lpstr>
      <vt:lpstr>En pratique :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Agir ensemble contre l’illettrisme</dc:title>
  <dc:creator>Microsoft Office User</dc:creator>
  <cp:lastModifiedBy>Béranger BASSEUR</cp:lastModifiedBy>
  <cp:revision>7</cp:revision>
  <cp:lastPrinted>2023-04-21T08:37:42Z</cp:lastPrinted>
  <dcterms:created xsi:type="dcterms:W3CDTF">2022-11-10T12:11:19Z</dcterms:created>
  <dcterms:modified xsi:type="dcterms:W3CDTF">2023-04-21T08:37:54Z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0x0101006B127D638A574646B4217EBBB90631C2</vt:lpwstr>
  </property>
</Properties>
</file>