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éranger BASSEUR" userId="1fad95a2-951d-4e2f-9fe2-e62c08b717ab" providerId="ADAL" clId="{D2D0B57E-F97F-4329-9A70-1C13A9B2C6C3}"/>
    <pc:docChg chg="delSld">
      <pc:chgData name="Béranger BASSEUR" userId="1fad95a2-951d-4e2f-9fe2-e62c08b717ab" providerId="ADAL" clId="{D2D0B57E-F97F-4329-9A70-1C13A9B2C6C3}" dt="2023-04-12T07:43:17.837" v="2" actId="47"/>
      <pc:docMkLst>
        <pc:docMk/>
      </pc:docMkLst>
      <pc:sldChg chg="del">
        <pc:chgData name="Béranger BASSEUR" userId="1fad95a2-951d-4e2f-9fe2-e62c08b717ab" providerId="ADAL" clId="{D2D0B57E-F97F-4329-9A70-1C13A9B2C6C3}" dt="2023-04-12T07:43:13.152" v="0" actId="47"/>
        <pc:sldMkLst>
          <pc:docMk/>
          <pc:sldMk cId="506437747" sldId="256"/>
        </pc:sldMkLst>
      </pc:sldChg>
      <pc:sldChg chg="del">
        <pc:chgData name="Béranger BASSEUR" userId="1fad95a2-951d-4e2f-9fe2-e62c08b717ab" providerId="ADAL" clId="{D2D0B57E-F97F-4329-9A70-1C13A9B2C6C3}" dt="2023-04-12T07:43:17.837" v="2" actId="47"/>
        <pc:sldMkLst>
          <pc:docMk/>
          <pc:sldMk cId="1112261434" sldId="268"/>
        </pc:sldMkLst>
      </pc:sldChg>
      <pc:sldChg chg="del">
        <pc:chgData name="Béranger BASSEUR" userId="1fad95a2-951d-4e2f-9fe2-e62c08b717ab" providerId="ADAL" clId="{D2D0B57E-F97F-4329-9A70-1C13A9B2C6C3}" dt="2023-04-12T07:43:15.862" v="1" actId="47"/>
        <pc:sldMkLst>
          <pc:docMk/>
          <pc:sldMk cId="2963350812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 Fonds Social Europé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13" y="1474466"/>
            <a:ext cx="655276" cy="65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e 7"/>
          <p:cNvSpPr/>
          <p:nvPr/>
        </p:nvSpPr>
        <p:spPr>
          <a:xfrm>
            <a:off x="2949366" y="2896444"/>
            <a:ext cx="2638702" cy="85264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UN ESPACE DE RENCONTRES ET D’ECHANGES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1672" y="1463389"/>
            <a:ext cx="5157787" cy="49355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QU’EST-CE QU’UN TIERS LIEU ?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1765735" y="5177199"/>
            <a:ext cx="2209657" cy="951357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800" b="1" dirty="0"/>
              <a:t>Une seconde place du village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6774244" y="1432909"/>
            <a:ext cx="5183188" cy="49355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/>
              <a:t>QUEL EST NOTRE PROJET ?</a:t>
            </a:r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>
          <a:xfrm>
            <a:off x="107759" y="2896445"/>
            <a:ext cx="2652302" cy="85264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1400" b="1" dirty="0"/>
              <a:t>UN Collectif Ouvert sur le monde</a:t>
            </a: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>
          <a:xfrm>
            <a:off x="839788" y="3942613"/>
            <a:ext cx="3794760" cy="9462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endParaRPr lang="fr-FR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fr-FR" sz="1400" b="1" dirty="0"/>
              <a:t>Une Nature contributive, De la Diversité, De la Réciprocité</a:t>
            </a:r>
          </a:p>
          <a:p>
            <a:pPr marL="0" indent="0" algn="ctr">
              <a:lnSpc>
                <a:spcPct val="50000"/>
              </a:lnSpc>
              <a:buFont typeface="Arial" panose="020B0604020202020204" pitchFamily="34" charset="0"/>
              <a:buNone/>
            </a:pPr>
            <a:endParaRPr lang="fr-FR" sz="1400" b="1" dirty="0"/>
          </a:p>
        </p:txBody>
      </p:sp>
      <p:sp>
        <p:nvSpPr>
          <p:cNvPr id="12" name="Espace réservé du contenu 8"/>
          <p:cNvSpPr txBox="1">
            <a:spLocks/>
          </p:cNvSpPr>
          <p:nvPr/>
        </p:nvSpPr>
        <p:spPr>
          <a:xfrm>
            <a:off x="1341357" y="1952195"/>
            <a:ext cx="3058415" cy="75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1400" b="1" dirty="0"/>
              <a:t>Des Relations inter générationnelles</a:t>
            </a:r>
          </a:p>
        </p:txBody>
      </p:sp>
      <p:sp>
        <p:nvSpPr>
          <p:cNvPr id="13" name="Ellipse 12"/>
          <p:cNvSpPr/>
          <p:nvPr/>
        </p:nvSpPr>
        <p:spPr>
          <a:xfrm>
            <a:off x="6928962" y="1941733"/>
            <a:ext cx="4873752" cy="914400"/>
          </a:xfrm>
          <a:prstGeom prst="ellipse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 Black" panose="020B0A04020102020204" pitchFamily="34" charset="0"/>
              </a:rPr>
              <a:t>LUTTER CONTRE LES DEFICITS DE SAVOIRS DE BASE</a:t>
            </a:r>
          </a:p>
          <a:p>
            <a:pPr algn="ctr"/>
            <a:r>
              <a:rPr lang="fr-FR" sz="1400" b="1" dirty="0">
                <a:latin typeface="Arial Black" panose="020B0A04020102020204" pitchFamily="34" charset="0"/>
              </a:rPr>
              <a:t> (lire écrire compter)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7245" y="2961614"/>
            <a:ext cx="1794199" cy="364873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u="sng" dirty="0"/>
              <a:t>CIBLES  ENVISAGEES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b="1" dirty="0"/>
              <a:t>Enfants </a:t>
            </a:r>
          </a:p>
          <a:p>
            <a:pPr algn="ctr"/>
            <a:r>
              <a:rPr lang="fr-FR" sz="1200" b="1" dirty="0"/>
              <a:t>&amp;</a:t>
            </a:r>
          </a:p>
          <a:p>
            <a:pPr algn="ctr"/>
            <a:r>
              <a:rPr lang="fr-FR" sz="1200" b="1" dirty="0"/>
              <a:t>Adultes (résidents, salariés et non salariés, agents)</a:t>
            </a:r>
            <a:r>
              <a:rPr lang="fr-FR" sz="12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01444" y="2961614"/>
            <a:ext cx="1864932" cy="36487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u="sng" dirty="0"/>
          </a:p>
          <a:p>
            <a:pPr algn="ctr"/>
            <a:endParaRPr lang="fr-FR" sz="1200" b="1" u="sng" dirty="0"/>
          </a:p>
          <a:p>
            <a:pPr algn="ctr"/>
            <a:endParaRPr lang="fr-FR" sz="1200" b="1" u="sng" dirty="0"/>
          </a:p>
          <a:p>
            <a:pPr algn="ctr"/>
            <a:r>
              <a:rPr lang="fr-FR" sz="1200" b="1" u="sng" dirty="0"/>
              <a:t>FORME SOUHAITEE</a:t>
            </a:r>
          </a:p>
          <a:p>
            <a:pPr algn="ctr"/>
            <a:endParaRPr lang="fr-FR" sz="1200" b="1" u="sng" dirty="0"/>
          </a:p>
          <a:p>
            <a:pPr algn="ctr"/>
            <a:endParaRPr lang="fr-FR" sz="1200" b="1" u="sng" dirty="0"/>
          </a:p>
          <a:p>
            <a:pPr algn="ctr"/>
            <a:r>
              <a:rPr lang="fr-FR" sz="1200" b="1" dirty="0"/>
              <a:t>Esprit associatif</a:t>
            </a:r>
          </a:p>
          <a:p>
            <a:pPr algn="ctr"/>
            <a:r>
              <a:rPr lang="fr-FR" sz="1200" b="1" dirty="0"/>
              <a:t>Partenariat / Bénévolat</a:t>
            </a:r>
          </a:p>
          <a:p>
            <a:pPr algn="ctr"/>
            <a:r>
              <a:rPr lang="fr-FR" sz="1200" b="1" dirty="0"/>
              <a:t>Associant  résidents  </a:t>
            </a:r>
          </a:p>
          <a:p>
            <a:pPr algn="ctr"/>
            <a:r>
              <a:rPr lang="fr-FR" sz="1200" b="1" dirty="0"/>
              <a:t>et acteurs de la vie locale</a:t>
            </a:r>
          </a:p>
          <a:p>
            <a:pPr algn="ctr"/>
            <a:endParaRPr lang="fr-FR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9866376" y="2961614"/>
            <a:ext cx="2240280" cy="364873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r>
              <a:rPr lang="fr-FR" sz="1200" b="1" u="sng" dirty="0"/>
              <a:t>OBJECTIFS POURSUIVIS</a:t>
            </a:r>
          </a:p>
          <a:p>
            <a:pPr algn="ctr"/>
            <a:endParaRPr lang="fr-FR" sz="1200" b="1" u="sng" dirty="0"/>
          </a:p>
          <a:p>
            <a:pPr algn="ctr"/>
            <a:r>
              <a:rPr lang="fr-FR" sz="1200" b="1" dirty="0"/>
              <a:t>Faciliter l’accès à la promotion des savoirs de base au plus grand nombre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b="1" dirty="0"/>
              <a:t>Donner au tiers lieu une utilité sociale en agissant en faveur et avec le territoire 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b="1" dirty="0"/>
              <a:t>Promouvoir le lien social au sein de l’EHPAD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b="1" dirty="0"/>
              <a:t>Proposer aux apprenants un lieu favorisant son appropriation sans stigmatisation </a:t>
            </a:r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" name="AutoShape 2" descr="https://messagerie.ch-ham.com/WorldClient.dll?Session=J4CXN3R1WXKZZ&amp;View=Attachment&amp;OpenAttachment=1&amp;Number=175572&amp;FolderID=0&amp;Part=2&amp;Filename=IMG_20211017_220924.jpg"/>
          <p:cNvSpPr>
            <a:spLocks noChangeAspect="1" noChangeArrowheads="1"/>
          </p:cNvSpPr>
          <p:nvPr/>
        </p:nvSpPr>
        <p:spPr bwMode="auto">
          <a:xfrm>
            <a:off x="687388" y="8755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39788" y="196553"/>
            <a:ext cx="10571998" cy="970450"/>
          </a:xfrm>
        </p:spPr>
        <p:txBody>
          <a:bodyPr/>
          <a:lstStyle/>
          <a:p>
            <a:pPr algn="ctr"/>
            <a:r>
              <a:rPr lang="fr-FR" sz="2800" dirty="0"/>
              <a:t>SYNTHESE DU PROJET </a:t>
            </a:r>
            <a:br>
              <a:rPr lang="fr-FR" sz="2800" dirty="0"/>
            </a:br>
            <a:r>
              <a:rPr lang="fr-FR" sz="2800" dirty="0"/>
              <a:t>CREATION D’UN TIERS LIEU AU SEIN DE L’EHPAD</a:t>
            </a:r>
          </a:p>
        </p:txBody>
      </p:sp>
      <p:pic>
        <p:nvPicPr>
          <p:cNvPr id="20" name="Image 19"/>
          <p:cNvPicPr/>
          <p:nvPr/>
        </p:nvPicPr>
        <p:blipFill rotWithShape="1">
          <a:blip r:embed="rId3"/>
          <a:srcRect l="11079" t="17526" r="18815" b="11211"/>
          <a:stretch/>
        </p:blipFill>
        <p:spPr bwMode="auto">
          <a:xfrm>
            <a:off x="181168" y="203328"/>
            <a:ext cx="723708" cy="6824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96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L’accompagnement </a:t>
            </a:r>
            <a:br>
              <a:rPr lang="fr-FR" sz="3200" dirty="0"/>
            </a:br>
            <a:r>
              <a:rPr lang="fr-FR" sz="3200" dirty="0"/>
              <a:t>de l’ANLCI </a:t>
            </a:r>
            <a:br>
              <a:rPr lang="fr-FR" sz="3200" dirty="0"/>
            </a:br>
            <a:r>
              <a:rPr lang="fr-FR" sz="3200" dirty="0"/>
              <a:t>au travers de la coopérative des solutions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673142" y="4443680"/>
            <a:ext cx="6249526" cy="2414320"/>
          </a:xfrm>
        </p:spPr>
        <p:txBody>
          <a:bodyPr/>
          <a:lstStyle/>
          <a:p>
            <a:r>
              <a:rPr lang="fr-FR" b="1" dirty="0"/>
              <a:t>INTERET DE LA DEMARCHE : </a:t>
            </a:r>
          </a:p>
          <a:p>
            <a:pPr algn="ctr"/>
            <a:r>
              <a:rPr lang="fr-FR" dirty="0"/>
              <a:t>Permettre d’identifier « </a:t>
            </a:r>
            <a:r>
              <a:rPr lang="fr-FR" b="1" dirty="0"/>
              <a:t>LA</a:t>
            </a:r>
            <a:r>
              <a:rPr lang="fr-FR" dirty="0"/>
              <a:t> » problématique essentielle du projet afin de produire des solutions  concrètes basées sur l’intelligence collective</a:t>
            </a:r>
          </a:p>
          <a:p>
            <a:pPr algn="ctr"/>
            <a:r>
              <a:rPr lang="fr-FR" b="1" dirty="0"/>
              <a:t>Objectif : </a:t>
            </a:r>
          </a:p>
          <a:p>
            <a:pPr algn="ctr"/>
            <a:r>
              <a:rPr lang="fr-FR" dirty="0"/>
              <a:t>Promouvoir la faisabilité et la pérennité du projet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l="11079" t="17526" r="18815" b="11211"/>
          <a:stretch/>
        </p:blipFill>
        <p:spPr bwMode="auto">
          <a:xfrm>
            <a:off x="781243" y="1249678"/>
            <a:ext cx="723708" cy="6824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Espace réservé du texte 8"/>
          <p:cNvSpPr txBox="1">
            <a:spLocks/>
          </p:cNvSpPr>
          <p:nvPr/>
        </p:nvSpPr>
        <p:spPr>
          <a:xfrm>
            <a:off x="6922668" y="338328"/>
            <a:ext cx="5202657" cy="632764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CONCRETEMENT POUR NOTRE PROJET </a:t>
            </a:r>
          </a:p>
          <a:p>
            <a:pPr algn="ctr"/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b="1" dirty="0"/>
              <a:t> </a:t>
            </a:r>
            <a:r>
              <a:rPr lang="fr-FR" dirty="0"/>
              <a:t>Signature de  la convention – Janvier 23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Porteur de projet : Le Centre Hospitalier de HAM au travers de l’EHPAD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Constitution d’un groupe de travail – membres partenaires  - Janvier 23</a:t>
            </a:r>
          </a:p>
          <a:p>
            <a:pPr algn="ctr"/>
            <a:endParaRPr lang="fr-FR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Une mission à durée limitée composée d’ateliers (cadrage 8  fév – prototypage 28 fév – production de la solution 12 avril)</a:t>
            </a:r>
          </a:p>
          <a:p>
            <a:pPr algn="ctr"/>
            <a:endParaRPr lang="fr-FR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Une phase d’accompagnement à la mise en œuvre de la solution (phase test puis ancrage)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fr-FR" dirty="0"/>
          </a:p>
          <a:p>
            <a:pPr algn="ctr"/>
            <a:r>
              <a:rPr lang="fr-FR" dirty="0"/>
              <a:t>Durée totale : 18 semaines </a:t>
            </a:r>
          </a:p>
        </p:txBody>
      </p:sp>
    </p:spTree>
    <p:extLst>
      <p:ext uri="{BB962C8B-B14F-4D97-AF65-F5344CB8AC3E}">
        <p14:creationId xmlns:p14="http://schemas.microsoft.com/office/powerpoint/2010/main" val="15362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2337" y="1238502"/>
            <a:ext cx="6823154" cy="2645912"/>
          </a:xfrm>
        </p:spPr>
        <p:txBody>
          <a:bodyPr/>
          <a:lstStyle/>
          <a:p>
            <a:pPr algn="ctr"/>
            <a:r>
              <a:rPr lang="fr-FR" sz="3200" dirty="0"/>
              <a:t>Pour quelles valeurs ajoutées ?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7382618" y="1192327"/>
            <a:ext cx="4360183" cy="5382209"/>
          </a:xfrm>
        </p:spPr>
        <p:txBody>
          <a:bodyPr>
            <a:normAutofit fontScale="92500"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Oblige à faire le pas de côté, nécessaire à l’identification de « la » problématique centrale </a:t>
            </a:r>
          </a:p>
          <a:p>
            <a:pPr algn="ctr"/>
            <a:r>
              <a:rPr lang="fr-FR" i="1" dirty="0"/>
              <a:t>« Comment demain, structurer l’offre d’accompagnement au sein du tiers lieu »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Structure les débats, hiérarchise les constats, formalise et priorise un plan d’actions, mobilise les acteurs selon une méthodologie portée par une parole extérieure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 sécurise et motive en interne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 Inscrit l’avancée du projet dans une dimension concrète et de terrain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fr-FR" dirty="0"/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A COMPLETER EN FONCTION DE LA PROCHAINE REUNION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 rotWithShape="1">
          <a:blip r:embed="rId2"/>
          <a:srcRect l="11079" t="17526" r="18815" b="11211"/>
          <a:stretch/>
        </p:blipFill>
        <p:spPr bwMode="auto">
          <a:xfrm>
            <a:off x="181168" y="203328"/>
            <a:ext cx="723708" cy="6824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Monde du travail - Genève team coaching et communication posi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735" y="11567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30936" y="4489703"/>
            <a:ext cx="6437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Chacun les siennes ….. </a:t>
            </a:r>
          </a:p>
          <a:p>
            <a:pPr algn="ctr"/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45775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127D638A574646B4217EBBB90631C2" ma:contentTypeVersion="10" ma:contentTypeDescription="Crée un document." ma:contentTypeScope="" ma:versionID="a397292718e63b94845d1fd440181873">
  <xsd:schema xmlns:xsd="http://www.w3.org/2001/XMLSchema" xmlns:xs="http://www.w3.org/2001/XMLSchema" xmlns:p="http://schemas.microsoft.com/office/2006/metadata/properties" xmlns:ns2="ead62201-c9ae-48b5-bf93-d27437559901" xmlns:ns3="7aa4bd16-15a0-440b-aa7d-06a669317b17" targetNamespace="http://schemas.microsoft.com/office/2006/metadata/properties" ma:root="true" ma:fieldsID="6722c543782013a00acac0936db0daac" ns2:_="" ns3:_="">
    <xsd:import namespace="ead62201-c9ae-48b5-bf93-d27437559901"/>
    <xsd:import namespace="7aa4bd16-15a0-440b-aa7d-06a669317b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62201-c9ae-48b5-bf93-d27437559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25643a45-d83d-4714-ba38-213e18cd99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4bd16-15a0-440b-aa7d-06a669317b1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1139f85-fd48-4b9a-bda2-55e541cb6759}" ma:internalName="TaxCatchAll" ma:showField="CatchAllData" ma:web="7aa4bd16-15a0-440b-aa7d-06a669317b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a4bd16-15a0-440b-aa7d-06a669317b17" xsi:nil="true"/>
    <lcf76f155ced4ddcb4097134ff3c332f xmlns="ead62201-c9ae-48b5-bf93-d2743755990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F4F999-18BF-4B24-9CD3-FA08BFF0FF13}"/>
</file>

<file path=customXml/itemProps2.xml><?xml version="1.0" encoding="utf-8"?>
<ds:datastoreItem xmlns:ds="http://schemas.openxmlformats.org/officeDocument/2006/customXml" ds:itemID="{2FA8E895-9E40-4407-B3DC-F932CEC7A16B}"/>
</file>

<file path=customXml/itemProps3.xml><?xml version="1.0" encoding="utf-8"?>
<ds:datastoreItem xmlns:ds="http://schemas.openxmlformats.org/officeDocument/2006/customXml" ds:itemID="{2EC01803-9DC0-4505-86FE-81B3E074E282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763</TotalTime>
  <Words>364</Words>
  <Application>Microsoft Office PowerPoint</Application>
  <PresentationFormat>Grand écran</PresentationFormat>
  <Paragraphs>71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Century Gothic</vt:lpstr>
      <vt:lpstr>Wingdings</vt:lpstr>
      <vt:lpstr>Wingdings 2</vt:lpstr>
      <vt:lpstr>Concis</vt:lpstr>
      <vt:lpstr>SYNTHESE DU PROJET  CREATION D’UN TIERS LIEU AU SEIN DE L’EHPAD</vt:lpstr>
      <vt:lpstr>L’accompagnement  de l’ANLCI  au travers de la coopérative des solutions </vt:lpstr>
      <vt:lpstr>Pour quelles valeurs ajoutées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CREATION D’UN TIERS LIEU EN EHPAD</dc:title>
  <dc:creator>Valérie LEPERE</dc:creator>
  <cp:lastModifiedBy>Béranger BASSEUR</cp:lastModifiedBy>
  <cp:revision>63</cp:revision>
  <dcterms:created xsi:type="dcterms:W3CDTF">2023-01-26T13:05:26Z</dcterms:created>
  <dcterms:modified xsi:type="dcterms:W3CDTF">2023-04-12T07:43:22Z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0x0101006B127D638A574646B4217EBBB90631C2</vt:lpwstr>
  </property>
</Properties>
</file>